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2" r:id="rId1"/>
  </p:sldMasterIdLst>
  <p:notesMasterIdLst>
    <p:notesMasterId r:id="rId12"/>
  </p:notesMasterIdLst>
  <p:sldIdLst>
    <p:sldId id="256" r:id="rId2"/>
    <p:sldId id="257" r:id="rId3"/>
    <p:sldId id="265" r:id="rId4"/>
    <p:sldId id="273" r:id="rId5"/>
    <p:sldId id="274" r:id="rId6"/>
    <p:sldId id="275" r:id="rId7"/>
    <p:sldId id="267" r:id="rId8"/>
    <p:sldId id="268" r:id="rId9"/>
    <p:sldId id="269" r:id="rId10"/>
    <p:sldId id="271" r:id="rId11"/>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008"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68A096-67E7-40C0-AE32-31B47D98C844}" type="doc">
      <dgm:prSet loTypeId="urn:microsoft.com/office/officeart/2005/8/layout/hierarchy4" loCatId="hierarchy" qsTypeId="urn:microsoft.com/office/officeart/2005/8/quickstyle/simple1" qsCatId="simple" csTypeId="urn:microsoft.com/office/officeart/2005/8/colors/colorful1" csCatId="colorful" phldr="1"/>
      <dgm:spPr/>
      <dgm:t>
        <a:bodyPr/>
        <a:lstStyle/>
        <a:p>
          <a:endParaRPr lang="es-ES"/>
        </a:p>
      </dgm:t>
    </dgm:pt>
    <dgm:pt modelId="{8E2706F2-1D8C-4D9B-8514-88481ADD437D}">
      <dgm:prSet phldrT="[Texto]" custT="1"/>
      <dgm:spPr/>
      <dgm:t>
        <a:bodyPr/>
        <a:lstStyle/>
        <a:p>
          <a:r>
            <a:rPr lang="es-ES" sz="3600" b="1" dirty="0" smtClean="0"/>
            <a:t>20 </a:t>
          </a:r>
          <a:r>
            <a:rPr lang="es-ES" sz="3600" b="1" dirty="0" smtClean="0"/>
            <a:t>créditos ECT</a:t>
          </a:r>
          <a:r>
            <a:rPr lang="es-ES" sz="4000" b="1" dirty="0" smtClean="0"/>
            <a:t>S</a:t>
          </a:r>
          <a:endParaRPr lang="es-ES" sz="4000" b="1" dirty="0"/>
        </a:p>
      </dgm:t>
    </dgm:pt>
    <dgm:pt modelId="{27009F0A-5DD1-47F4-9ABA-03BEE952226D}" type="parTrans" cxnId="{3C1ADDA8-993E-4528-A06A-77C246849FD0}">
      <dgm:prSet/>
      <dgm:spPr/>
      <dgm:t>
        <a:bodyPr/>
        <a:lstStyle/>
        <a:p>
          <a:endParaRPr lang="es-ES" sz="2000" b="1"/>
        </a:p>
      </dgm:t>
    </dgm:pt>
    <dgm:pt modelId="{002C5015-B86E-4EF1-9601-33738EF718E5}" type="sibTrans" cxnId="{3C1ADDA8-993E-4528-A06A-77C246849FD0}">
      <dgm:prSet/>
      <dgm:spPr/>
      <dgm:t>
        <a:bodyPr/>
        <a:lstStyle/>
        <a:p>
          <a:endParaRPr lang="es-ES" sz="2000" b="1"/>
        </a:p>
      </dgm:t>
    </dgm:pt>
    <dgm:pt modelId="{17F63A0C-AA27-4562-A5FF-DD2E85396BCA}">
      <dgm:prSet phldrT="[Texto]" custT="1"/>
      <dgm:spPr/>
      <dgm:t>
        <a:bodyPr/>
        <a:lstStyle/>
        <a:p>
          <a:r>
            <a:rPr lang="es-ES" sz="1400" b="1" dirty="0" smtClean="0"/>
            <a:t>270 </a:t>
          </a:r>
          <a:r>
            <a:rPr lang="es-ES" sz="1400" b="1" dirty="0" smtClean="0"/>
            <a:t>h en centros educativos</a:t>
          </a:r>
        </a:p>
      </dgm:t>
    </dgm:pt>
    <dgm:pt modelId="{3E8264E2-C98E-43DB-A5C0-553B271D7179}" type="parTrans" cxnId="{11C345D1-5705-4A58-A967-E8F1AC9AFFB2}">
      <dgm:prSet/>
      <dgm:spPr/>
      <dgm:t>
        <a:bodyPr/>
        <a:lstStyle/>
        <a:p>
          <a:endParaRPr lang="es-ES" sz="2000" b="1"/>
        </a:p>
      </dgm:t>
    </dgm:pt>
    <dgm:pt modelId="{FCD61832-DF70-4347-90EA-257A1B1D3F74}" type="sibTrans" cxnId="{11C345D1-5705-4A58-A967-E8F1AC9AFFB2}">
      <dgm:prSet/>
      <dgm:spPr/>
      <dgm:t>
        <a:bodyPr/>
        <a:lstStyle/>
        <a:p>
          <a:endParaRPr lang="es-ES" sz="2000" b="1"/>
        </a:p>
      </dgm:t>
    </dgm:pt>
    <dgm:pt modelId="{D1BD72F8-660A-46C0-818F-6C45CD5D2D35}">
      <dgm:prSet phldrT="[Texto]" custT="1"/>
      <dgm:spPr/>
      <dgm:t>
        <a:bodyPr/>
        <a:lstStyle/>
        <a:p>
          <a:r>
            <a:rPr lang="es-ES" sz="1400" b="1" dirty="0" smtClean="0"/>
            <a:t>18 </a:t>
          </a:r>
          <a:r>
            <a:rPr lang="es-ES" sz="1400" b="1" dirty="0" smtClean="0"/>
            <a:t>de octubre al 22 de diciembre</a:t>
          </a:r>
          <a:endParaRPr lang="es-ES" sz="1400" b="1" dirty="0"/>
        </a:p>
      </dgm:t>
    </dgm:pt>
    <dgm:pt modelId="{1982C3DA-7FA7-4683-BEB1-D17BE30399E6}" type="parTrans" cxnId="{3CE58291-4103-49BB-B8A0-11F8595DDD5D}">
      <dgm:prSet/>
      <dgm:spPr/>
      <dgm:t>
        <a:bodyPr/>
        <a:lstStyle/>
        <a:p>
          <a:endParaRPr lang="es-ES" sz="2000" b="1"/>
        </a:p>
      </dgm:t>
    </dgm:pt>
    <dgm:pt modelId="{CDCB32E9-F854-4834-AB2D-8565B29D5CB3}" type="sibTrans" cxnId="{3CE58291-4103-49BB-B8A0-11F8595DDD5D}">
      <dgm:prSet/>
      <dgm:spPr/>
      <dgm:t>
        <a:bodyPr/>
        <a:lstStyle/>
        <a:p>
          <a:endParaRPr lang="es-ES" sz="2000" b="1"/>
        </a:p>
      </dgm:t>
    </dgm:pt>
    <dgm:pt modelId="{7F00F8C4-B067-49BD-9BB1-336BAC913607}">
      <dgm:prSet phldrT="[Texto]" custT="1"/>
      <dgm:spPr/>
      <dgm:t>
        <a:bodyPr/>
        <a:lstStyle/>
        <a:p>
          <a:r>
            <a:rPr lang="es-ES" sz="1400" b="1" dirty="0" smtClean="0"/>
            <a:t>Tutorías y seminarios formativos</a:t>
          </a:r>
          <a:endParaRPr lang="es-ES" sz="1400" b="1" dirty="0"/>
        </a:p>
      </dgm:t>
    </dgm:pt>
    <dgm:pt modelId="{34EF82FC-2E41-4A15-8179-3AD3F6D68960}" type="parTrans" cxnId="{16F8D1A8-F6B4-4173-B74F-0DB307B61883}">
      <dgm:prSet/>
      <dgm:spPr/>
      <dgm:t>
        <a:bodyPr/>
        <a:lstStyle/>
        <a:p>
          <a:endParaRPr lang="es-ES" sz="2000" b="1"/>
        </a:p>
      </dgm:t>
    </dgm:pt>
    <dgm:pt modelId="{F9940EE6-173A-48BA-91BA-A28D0BA42A1B}" type="sibTrans" cxnId="{16F8D1A8-F6B4-4173-B74F-0DB307B61883}">
      <dgm:prSet/>
      <dgm:spPr/>
      <dgm:t>
        <a:bodyPr/>
        <a:lstStyle/>
        <a:p>
          <a:endParaRPr lang="es-ES" sz="2000" b="1"/>
        </a:p>
      </dgm:t>
    </dgm:pt>
    <dgm:pt modelId="{560DE639-AB40-41CD-8136-0495D989809A}">
      <dgm:prSet phldrT="[Texto]" custT="1"/>
      <dgm:spPr/>
      <dgm:t>
        <a:bodyPr/>
        <a:lstStyle/>
        <a:p>
          <a:r>
            <a:rPr lang="es-ES" sz="1400" b="1" dirty="0" smtClean="0"/>
            <a:t>De lunes a viernes de 9:00 a 14:00 </a:t>
          </a:r>
        </a:p>
      </dgm:t>
    </dgm:pt>
    <dgm:pt modelId="{026723A3-C544-41CF-8168-03A6FDF09167}" type="parTrans" cxnId="{3486AB3B-8300-4603-9F56-8C93EE64277C}">
      <dgm:prSet/>
      <dgm:spPr/>
      <dgm:t>
        <a:bodyPr/>
        <a:lstStyle/>
        <a:p>
          <a:endParaRPr lang="es-ES" sz="2000" b="1"/>
        </a:p>
      </dgm:t>
    </dgm:pt>
    <dgm:pt modelId="{D341D58E-B5D1-42CF-AE74-E272A5A4FC55}" type="sibTrans" cxnId="{3486AB3B-8300-4603-9F56-8C93EE64277C}">
      <dgm:prSet/>
      <dgm:spPr/>
      <dgm:t>
        <a:bodyPr/>
        <a:lstStyle/>
        <a:p>
          <a:endParaRPr lang="es-ES" sz="2000" b="1"/>
        </a:p>
      </dgm:t>
    </dgm:pt>
    <dgm:pt modelId="{7792D7B6-0429-4772-895C-B10893A88EE3}">
      <dgm:prSet phldrT="[Texto]" custT="1"/>
      <dgm:spPr/>
      <dgm:t>
        <a:bodyPr/>
        <a:lstStyle/>
        <a:p>
          <a:r>
            <a:rPr lang="es-ES" sz="1400" b="1" dirty="0" smtClean="0"/>
            <a:t>Tardes (tutoría, preparación de material, reuniones, </a:t>
          </a:r>
          <a:r>
            <a:rPr lang="es-ES" sz="1400" b="1" dirty="0" err="1" smtClean="0"/>
            <a:t>etc</a:t>
          </a:r>
          <a:r>
            <a:rPr lang="es-ES" sz="1400" b="1" dirty="0" smtClean="0"/>
            <a:t>) </a:t>
          </a:r>
          <a:endParaRPr lang="es-ES" sz="1400" b="1" dirty="0"/>
        </a:p>
      </dgm:t>
    </dgm:pt>
    <dgm:pt modelId="{1F636515-A7AF-4CEC-8B16-799FADEC740B}" type="parTrans" cxnId="{9B7A21B4-40CB-4F0E-9C9A-104BBAFB0EB1}">
      <dgm:prSet/>
      <dgm:spPr/>
      <dgm:t>
        <a:bodyPr/>
        <a:lstStyle/>
        <a:p>
          <a:endParaRPr lang="es-ES" sz="2000" b="1"/>
        </a:p>
      </dgm:t>
    </dgm:pt>
    <dgm:pt modelId="{60527B03-D387-43A5-B8F3-06D70F80A20B}" type="sibTrans" cxnId="{9B7A21B4-40CB-4F0E-9C9A-104BBAFB0EB1}">
      <dgm:prSet/>
      <dgm:spPr/>
      <dgm:t>
        <a:bodyPr/>
        <a:lstStyle/>
        <a:p>
          <a:endParaRPr lang="es-ES" sz="2000" b="1"/>
        </a:p>
      </dgm:t>
    </dgm:pt>
    <dgm:pt modelId="{2BAE4F15-B4D9-4052-88DF-9DCB8C96D9BA}">
      <dgm:prSet phldrT="[Texto]" custT="1"/>
      <dgm:spPr/>
      <dgm:t>
        <a:bodyPr/>
        <a:lstStyle/>
        <a:p>
          <a:r>
            <a:rPr lang="es-ES" sz="1400" b="1" dirty="0" smtClean="0"/>
            <a:t>Se convocan a través de correo electrónico</a:t>
          </a:r>
          <a:endParaRPr lang="es-ES" sz="1400" b="1" dirty="0"/>
        </a:p>
      </dgm:t>
    </dgm:pt>
    <dgm:pt modelId="{943E9F1C-41A8-4150-A31B-BBBEA25685CC}" type="parTrans" cxnId="{58377E69-2BB5-46FA-BEC4-A5CF572EC13C}">
      <dgm:prSet/>
      <dgm:spPr/>
      <dgm:t>
        <a:bodyPr/>
        <a:lstStyle/>
        <a:p>
          <a:endParaRPr lang="es-ES" sz="2000" b="1"/>
        </a:p>
      </dgm:t>
    </dgm:pt>
    <dgm:pt modelId="{AB6EA941-27FD-4D53-90F1-CB5BA8F2E279}" type="sibTrans" cxnId="{58377E69-2BB5-46FA-BEC4-A5CF572EC13C}">
      <dgm:prSet/>
      <dgm:spPr/>
      <dgm:t>
        <a:bodyPr/>
        <a:lstStyle/>
        <a:p>
          <a:endParaRPr lang="es-ES" sz="2000" b="1"/>
        </a:p>
      </dgm:t>
    </dgm:pt>
    <dgm:pt modelId="{88887547-086C-4480-BCA1-4BBCB9A4B74E}" type="pres">
      <dgm:prSet presAssocID="{3768A096-67E7-40C0-AE32-31B47D98C844}" presName="Name0" presStyleCnt="0">
        <dgm:presLayoutVars>
          <dgm:chPref val="1"/>
          <dgm:dir/>
          <dgm:animOne val="branch"/>
          <dgm:animLvl val="lvl"/>
          <dgm:resizeHandles/>
        </dgm:presLayoutVars>
      </dgm:prSet>
      <dgm:spPr/>
      <dgm:t>
        <a:bodyPr/>
        <a:lstStyle/>
        <a:p>
          <a:endParaRPr lang="es-ES"/>
        </a:p>
      </dgm:t>
    </dgm:pt>
    <dgm:pt modelId="{8373D518-92AA-4BCB-9EA4-7DFF32724515}" type="pres">
      <dgm:prSet presAssocID="{8E2706F2-1D8C-4D9B-8514-88481ADD437D}" presName="vertOne" presStyleCnt="0"/>
      <dgm:spPr/>
      <dgm:t>
        <a:bodyPr/>
        <a:lstStyle/>
        <a:p>
          <a:endParaRPr lang="es-ES"/>
        </a:p>
      </dgm:t>
    </dgm:pt>
    <dgm:pt modelId="{8E593E56-71B7-4442-8B5F-11E86CDFB05D}" type="pres">
      <dgm:prSet presAssocID="{8E2706F2-1D8C-4D9B-8514-88481ADD437D}" presName="txOne" presStyleLbl="node0" presStyleIdx="0" presStyleCnt="1">
        <dgm:presLayoutVars>
          <dgm:chPref val="3"/>
        </dgm:presLayoutVars>
      </dgm:prSet>
      <dgm:spPr/>
      <dgm:t>
        <a:bodyPr/>
        <a:lstStyle/>
        <a:p>
          <a:endParaRPr lang="es-ES"/>
        </a:p>
      </dgm:t>
    </dgm:pt>
    <dgm:pt modelId="{D5F8BEB4-39A3-4615-8D9D-9030BB9C68B8}" type="pres">
      <dgm:prSet presAssocID="{8E2706F2-1D8C-4D9B-8514-88481ADD437D}" presName="parTransOne" presStyleCnt="0"/>
      <dgm:spPr/>
      <dgm:t>
        <a:bodyPr/>
        <a:lstStyle/>
        <a:p>
          <a:endParaRPr lang="es-ES"/>
        </a:p>
      </dgm:t>
    </dgm:pt>
    <dgm:pt modelId="{904EF897-91CB-4FD0-967B-679BB244BE1B}" type="pres">
      <dgm:prSet presAssocID="{8E2706F2-1D8C-4D9B-8514-88481ADD437D}" presName="horzOne" presStyleCnt="0"/>
      <dgm:spPr/>
      <dgm:t>
        <a:bodyPr/>
        <a:lstStyle/>
        <a:p>
          <a:endParaRPr lang="es-ES"/>
        </a:p>
      </dgm:t>
    </dgm:pt>
    <dgm:pt modelId="{88BEDAEE-8B42-4411-92DC-719EA51451FE}" type="pres">
      <dgm:prSet presAssocID="{17F63A0C-AA27-4562-A5FF-DD2E85396BCA}" presName="vertTwo" presStyleCnt="0"/>
      <dgm:spPr/>
      <dgm:t>
        <a:bodyPr/>
        <a:lstStyle/>
        <a:p>
          <a:endParaRPr lang="es-ES"/>
        </a:p>
      </dgm:t>
    </dgm:pt>
    <dgm:pt modelId="{727EF2C2-2C0D-4F9B-8AA3-C01FA1BCED0F}" type="pres">
      <dgm:prSet presAssocID="{17F63A0C-AA27-4562-A5FF-DD2E85396BCA}" presName="txTwo" presStyleLbl="node2" presStyleIdx="0" presStyleCnt="3" custLinFactNeighborX="-147">
        <dgm:presLayoutVars>
          <dgm:chPref val="3"/>
        </dgm:presLayoutVars>
      </dgm:prSet>
      <dgm:spPr/>
      <dgm:t>
        <a:bodyPr/>
        <a:lstStyle/>
        <a:p>
          <a:endParaRPr lang="es-ES"/>
        </a:p>
      </dgm:t>
    </dgm:pt>
    <dgm:pt modelId="{3BA9A21B-AC41-44E3-AE03-18C48D6468EF}" type="pres">
      <dgm:prSet presAssocID="{17F63A0C-AA27-4562-A5FF-DD2E85396BCA}" presName="parTransTwo" presStyleCnt="0"/>
      <dgm:spPr/>
      <dgm:t>
        <a:bodyPr/>
        <a:lstStyle/>
        <a:p>
          <a:endParaRPr lang="es-ES"/>
        </a:p>
      </dgm:t>
    </dgm:pt>
    <dgm:pt modelId="{611219F6-BA62-45F3-986C-EE95893244A3}" type="pres">
      <dgm:prSet presAssocID="{17F63A0C-AA27-4562-A5FF-DD2E85396BCA}" presName="horzTwo" presStyleCnt="0"/>
      <dgm:spPr/>
      <dgm:t>
        <a:bodyPr/>
        <a:lstStyle/>
        <a:p>
          <a:endParaRPr lang="es-ES"/>
        </a:p>
      </dgm:t>
    </dgm:pt>
    <dgm:pt modelId="{0BB09E96-4C79-4383-899E-E8F428611453}" type="pres">
      <dgm:prSet presAssocID="{560DE639-AB40-41CD-8136-0495D989809A}" presName="vertThree" presStyleCnt="0"/>
      <dgm:spPr/>
      <dgm:t>
        <a:bodyPr/>
        <a:lstStyle/>
        <a:p>
          <a:endParaRPr lang="es-ES"/>
        </a:p>
      </dgm:t>
    </dgm:pt>
    <dgm:pt modelId="{F760E3C7-1D59-42FB-A58C-613734EB47BE}" type="pres">
      <dgm:prSet presAssocID="{560DE639-AB40-41CD-8136-0495D989809A}" presName="txThree" presStyleLbl="node3" presStyleIdx="0" presStyleCnt="3">
        <dgm:presLayoutVars>
          <dgm:chPref val="3"/>
        </dgm:presLayoutVars>
      </dgm:prSet>
      <dgm:spPr/>
      <dgm:t>
        <a:bodyPr/>
        <a:lstStyle/>
        <a:p>
          <a:endParaRPr lang="es-ES"/>
        </a:p>
      </dgm:t>
    </dgm:pt>
    <dgm:pt modelId="{97AEFD57-2184-425D-83A7-4781B61385B2}" type="pres">
      <dgm:prSet presAssocID="{560DE639-AB40-41CD-8136-0495D989809A}" presName="horzThree" presStyleCnt="0"/>
      <dgm:spPr/>
      <dgm:t>
        <a:bodyPr/>
        <a:lstStyle/>
        <a:p>
          <a:endParaRPr lang="es-ES"/>
        </a:p>
      </dgm:t>
    </dgm:pt>
    <dgm:pt modelId="{C8A115D9-A9E0-47C5-8503-7A5422F30BF1}" type="pres">
      <dgm:prSet presAssocID="{D341D58E-B5D1-42CF-AE74-E272A5A4FC55}" presName="sibSpaceThree" presStyleCnt="0"/>
      <dgm:spPr/>
      <dgm:t>
        <a:bodyPr/>
        <a:lstStyle/>
        <a:p>
          <a:endParaRPr lang="es-ES"/>
        </a:p>
      </dgm:t>
    </dgm:pt>
    <dgm:pt modelId="{43ABA73E-C93F-4AE8-AC6B-7DCDAEF6BD15}" type="pres">
      <dgm:prSet presAssocID="{7792D7B6-0429-4772-895C-B10893A88EE3}" presName="vertThree" presStyleCnt="0"/>
      <dgm:spPr/>
      <dgm:t>
        <a:bodyPr/>
        <a:lstStyle/>
        <a:p>
          <a:endParaRPr lang="es-ES"/>
        </a:p>
      </dgm:t>
    </dgm:pt>
    <dgm:pt modelId="{E896F561-D244-4287-983C-AF5D604C8F5A}" type="pres">
      <dgm:prSet presAssocID="{7792D7B6-0429-4772-895C-B10893A88EE3}" presName="txThree" presStyleLbl="node3" presStyleIdx="1" presStyleCnt="3">
        <dgm:presLayoutVars>
          <dgm:chPref val="3"/>
        </dgm:presLayoutVars>
      </dgm:prSet>
      <dgm:spPr/>
      <dgm:t>
        <a:bodyPr/>
        <a:lstStyle/>
        <a:p>
          <a:endParaRPr lang="es-ES"/>
        </a:p>
      </dgm:t>
    </dgm:pt>
    <dgm:pt modelId="{904FB026-1331-4DA8-A9F7-E55F45E52062}" type="pres">
      <dgm:prSet presAssocID="{7792D7B6-0429-4772-895C-B10893A88EE3}" presName="horzThree" presStyleCnt="0"/>
      <dgm:spPr/>
      <dgm:t>
        <a:bodyPr/>
        <a:lstStyle/>
        <a:p>
          <a:endParaRPr lang="es-ES"/>
        </a:p>
      </dgm:t>
    </dgm:pt>
    <dgm:pt modelId="{56343B80-F1F8-4267-901F-9A1040507B17}" type="pres">
      <dgm:prSet presAssocID="{FCD61832-DF70-4347-90EA-257A1B1D3F74}" presName="sibSpaceTwo" presStyleCnt="0"/>
      <dgm:spPr/>
      <dgm:t>
        <a:bodyPr/>
        <a:lstStyle/>
        <a:p>
          <a:endParaRPr lang="es-ES"/>
        </a:p>
      </dgm:t>
    </dgm:pt>
    <dgm:pt modelId="{D9D36A91-F97E-4A14-9511-3BE790D27C4C}" type="pres">
      <dgm:prSet presAssocID="{D1BD72F8-660A-46C0-818F-6C45CD5D2D35}" presName="vertTwo" presStyleCnt="0"/>
      <dgm:spPr/>
      <dgm:t>
        <a:bodyPr/>
        <a:lstStyle/>
        <a:p>
          <a:endParaRPr lang="es-ES"/>
        </a:p>
      </dgm:t>
    </dgm:pt>
    <dgm:pt modelId="{5734BD1D-4E8F-475A-BF91-DDC519654BA9}" type="pres">
      <dgm:prSet presAssocID="{D1BD72F8-660A-46C0-818F-6C45CD5D2D35}" presName="txTwo" presStyleLbl="node2" presStyleIdx="1" presStyleCnt="3">
        <dgm:presLayoutVars>
          <dgm:chPref val="3"/>
        </dgm:presLayoutVars>
      </dgm:prSet>
      <dgm:spPr/>
      <dgm:t>
        <a:bodyPr/>
        <a:lstStyle/>
        <a:p>
          <a:endParaRPr lang="es-ES"/>
        </a:p>
      </dgm:t>
    </dgm:pt>
    <dgm:pt modelId="{C2C31B40-AA29-44F1-B3C5-771CFB88EC8A}" type="pres">
      <dgm:prSet presAssocID="{D1BD72F8-660A-46C0-818F-6C45CD5D2D35}" presName="horzTwo" presStyleCnt="0"/>
      <dgm:spPr/>
      <dgm:t>
        <a:bodyPr/>
        <a:lstStyle/>
        <a:p>
          <a:endParaRPr lang="es-ES"/>
        </a:p>
      </dgm:t>
    </dgm:pt>
    <dgm:pt modelId="{D8CDD2F5-16AE-4C15-9633-A359A8A4AB17}" type="pres">
      <dgm:prSet presAssocID="{CDCB32E9-F854-4834-AB2D-8565B29D5CB3}" presName="sibSpaceTwo" presStyleCnt="0"/>
      <dgm:spPr/>
      <dgm:t>
        <a:bodyPr/>
        <a:lstStyle/>
        <a:p>
          <a:endParaRPr lang="es-ES"/>
        </a:p>
      </dgm:t>
    </dgm:pt>
    <dgm:pt modelId="{66B0A42D-52E1-417A-B48D-2DDE4288FF48}" type="pres">
      <dgm:prSet presAssocID="{7F00F8C4-B067-49BD-9BB1-336BAC913607}" presName="vertTwo" presStyleCnt="0"/>
      <dgm:spPr/>
      <dgm:t>
        <a:bodyPr/>
        <a:lstStyle/>
        <a:p>
          <a:endParaRPr lang="es-ES"/>
        </a:p>
      </dgm:t>
    </dgm:pt>
    <dgm:pt modelId="{3B1F8391-CA0B-406E-B444-02843A3166E7}" type="pres">
      <dgm:prSet presAssocID="{7F00F8C4-B067-49BD-9BB1-336BAC913607}" presName="txTwo" presStyleLbl="node2" presStyleIdx="2" presStyleCnt="3">
        <dgm:presLayoutVars>
          <dgm:chPref val="3"/>
        </dgm:presLayoutVars>
      </dgm:prSet>
      <dgm:spPr/>
      <dgm:t>
        <a:bodyPr/>
        <a:lstStyle/>
        <a:p>
          <a:endParaRPr lang="es-ES"/>
        </a:p>
      </dgm:t>
    </dgm:pt>
    <dgm:pt modelId="{B1DC6D94-A085-43B6-9C6A-A0A8D7E12ED9}" type="pres">
      <dgm:prSet presAssocID="{7F00F8C4-B067-49BD-9BB1-336BAC913607}" presName="parTransTwo" presStyleCnt="0"/>
      <dgm:spPr/>
      <dgm:t>
        <a:bodyPr/>
        <a:lstStyle/>
        <a:p>
          <a:endParaRPr lang="es-ES"/>
        </a:p>
      </dgm:t>
    </dgm:pt>
    <dgm:pt modelId="{0E6A84B6-45AB-422C-A5AC-369C747E0370}" type="pres">
      <dgm:prSet presAssocID="{7F00F8C4-B067-49BD-9BB1-336BAC913607}" presName="horzTwo" presStyleCnt="0"/>
      <dgm:spPr/>
      <dgm:t>
        <a:bodyPr/>
        <a:lstStyle/>
        <a:p>
          <a:endParaRPr lang="es-ES"/>
        </a:p>
      </dgm:t>
    </dgm:pt>
    <dgm:pt modelId="{FD502FD5-5F8E-4088-B7F1-D71FA1464D60}" type="pres">
      <dgm:prSet presAssocID="{2BAE4F15-B4D9-4052-88DF-9DCB8C96D9BA}" presName="vertThree" presStyleCnt="0"/>
      <dgm:spPr/>
      <dgm:t>
        <a:bodyPr/>
        <a:lstStyle/>
        <a:p>
          <a:endParaRPr lang="es-ES"/>
        </a:p>
      </dgm:t>
    </dgm:pt>
    <dgm:pt modelId="{0279AE48-F314-40AF-82F3-E2C4C2E8366D}" type="pres">
      <dgm:prSet presAssocID="{2BAE4F15-B4D9-4052-88DF-9DCB8C96D9BA}" presName="txThree" presStyleLbl="node3" presStyleIdx="2" presStyleCnt="3">
        <dgm:presLayoutVars>
          <dgm:chPref val="3"/>
        </dgm:presLayoutVars>
      </dgm:prSet>
      <dgm:spPr/>
      <dgm:t>
        <a:bodyPr/>
        <a:lstStyle/>
        <a:p>
          <a:endParaRPr lang="es-ES"/>
        </a:p>
      </dgm:t>
    </dgm:pt>
    <dgm:pt modelId="{31C9856B-9FDA-4FDE-8EE9-1023331F0458}" type="pres">
      <dgm:prSet presAssocID="{2BAE4F15-B4D9-4052-88DF-9DCB8C96D9BA}" presName="horzThree" presStyleCnt="0"/>
      <dgm:spPr/>
      <dgm:t>
        <a:bodyPr/>
        <a:lstStyle/>
        <a:p>
          <a:endParaRPr lang="es-ES"/>
        </a:p>
      </dgm:t>
    </dgm:pt>
  </dgm:ptLst>
  <dgm:cxnLst>
    <dgm:cxn modelId="{58377E69-2BB5-46FA-BEC4-A5CF572EC13C}" srcId="{7F00F8C4-B067-49BD-9BB1-336BAC913607}" destId="{2BAE4F15-B4D9-4052-88DF-9DCB8C96D9BA}" srcOrd="0" destOrd="0" parTransId="{943E9F1C-41A8-4150-A31B-BBBEA25685CC}" sibTransId="{AB6EA941-27FD-4D53-90F1-CB5BA8F2E279}"/>
    <dgm:cxn modelId="{226400D8-2B61-3245-8F3B-F150ACFFE359}" type="presOf" srcId="{560DE639-AB40-41CD-8136-0495D989809A}" destId="{F760E3C7-1D59-42FB-A58C-613734EB47BE}" srcOrd="0" destOrd="0" presId="urn:microsoft.com/office/officeart/2005/8/layout/hierarchy4"/>
    <dgm:cxn modelId="{DB828012-FD89-924B-B67C-24D42EA2D991}" type="presOf" srcId="{17F63A0C-AA27-4562-A5FF-DD2E85396BCA}" destId="{727EF2C2-2C0D-4F9B-8AA3-C01FA1BCED0F}" srcOrd="0" destOrd="0" presId="urn:microsoft.com/office/officeart/2005/8/layout/hierarchy4"/>
    <dgm:cxn modelId="{DEDD5FD4-D920-0A4B-A3A0-B5BBCDA23966}" type="presOf" srcId="{7792D7B6-0429-4772-895C-B10893A88EE3}" destId="{E896F561-D244-4287-983C-AF5D604C8F5A}" srcOrd="0" destOrd="0" presId="urn:microsoft.com/office/officeart/2005/8/layout/hierarchy4"/>
    <dgm:cxn modelId="{9B7A21B4-40CB-4F0E-9C9A-104BBAFB0EB1}" srcId="{17F63A0C-AA27-4562-A5FF-DD2E85396BCA}" destId="{7792D7B6-0429-4772-895C-B10893A88EE3}" srcOrd="1" destOrd="0" parTransId="{1F636515-A7AF-4CEC-8B16-799FADEC740B}" sibTransId="{60527B03-D387-43A5-B8F3-06D70F80A20B}"/>
    <dgm:cxn modelId="{3C1ADDA8-993E-4528-A06A-77C246849FD0}" srcId="{3768A096-67E7-40C0-AE32-31B47D98C844}" destId="{8E2706F2-1D8C-4D9B-8514-88481ADD437D}" srcOrd="0" destOrd="0" parTransId="{27009F0A-5DD1-47F4-9ABA-03BEE952226D}" sibTransId="{002C5015-B86E-4EF1-9601-33738EF718E5}"/>
    <dgm:cxn modelId="{16F8D1A8-F6B4-4173-B74F-0DB307B61883}" srcId="{8E2706F2-1D8C-4D9B-8514-88481ADD437D}" destId="{7F00F8C4-B067-49BD-9BB1-336BAC913607}" srcOrd="2" destOrd="0" parTransId="{34EF82FC-2E41-4A15-8179-3AD3F6D68960}" sibTransId="{F9940EE6-173A-48BA-91BA-A28D0BA42A1B}"/>
    <dgm:cxn modelId="{3CE58291-4103-49BB-B8A0-11F8595DDD5D}" srcId="{8E2706F2-1D8C-4D9B-8514-88481ADD437D}" destId="{D1BD72F8-660A-46C0-818F-6C45CD5D2D35}" srcOrd="1" destOrd="0" parTransId="{1982C3DA-7FA7-4683-BEB1-D17BE30399E6}" sibTransId="{CDCB32E9-F854-4834-AB2D-8565B29D5CB3}"/>
    <dgm:cxn modelId="{7878ECF6-C70C-F340-BAB7-2020BA5D6799}" type="presOf" srcId="{8E2706F2-1D8C-4D9B-8514-88481ADD437D}" destId="{8E593E56-71B7-4442-8B5F-11E86CDFB05D}" srcOrd="0" destOrd="0" presId="urn:microsoft.com/office/officeart/2005/8/layout/hierarchy4"/>
    <dgm:cxn modelId="{3486AB3B-8300-4603-9F56-8C93EE64277C}" srcId="{17F63A0C-AA27-4562-A5FF-DD2E85396BCA}" destId="{560DE639-AB40-41CD-8136-0495D989809A}" srcOrd="0" destOrd="0" parTransId="{026723A3-C544-41CF-8168-03A6FDF09167}" sibTransId="{D341D58E-B5D1-42CF-AE74-E272A5A4FC55}"/>
    <dgm:cxn modelId="{D036025F-4162-C442-833F-07314771368C}" type="presOf" srcId="{7F00F8C4-B067-49BD-9BB1-336BAC913607}" destId="{3B1F8391-CA0B-406E-B444-02843A3166E7}" srcOrd="0" destOrd="0" presId="urn:microsoft.com/office/officeart/2005/8/layout/hierarchy4"/>
    <dgm:cxn modelId="{C02CC536-BCED-F04B-B754-9DE2B09FBD23}" type="presOf" srcId="{3768A096-67E7-40C0-AE32-31B47D98C844}" destId="{88887547-086C-4480-BCA1-4BBCB9A4B74E}" srcOrd="0" destOrd="0" presId="urn:microsoft.com/office/officeart/2005/8/layout/hierarchy4"/>
    <dgm:cxn modelId="{11C345D1-5705-4A58-A967-E8F1AC9AFFB2}" srcId="{8E2706F2-1D8C-4D9B-8514-88481ADD437D}" destId="{17F63A0C-AA27-4562-A5FF-DD2E85396BCA}" srcOrd="0" destOrd="0" parTransId="{3E8264E2-C98E-43DB-A5C0-553B271D7179}" sibTransId="{FCD61832-DF70-4347-90EA-257A1B1D3F74}"/>
    <dgm:cxn modelId="{968DC54E-E7FB-0F49-ADB4-2D720085C2B3}" type="presOf" srcId="{2BAE4F15-B4D9-4052-88DF-9DCB8C96D9BA}" destId="{0279AE48-F314-40AF-82F3-E2C4C2E8366D}" srcOrd="0" destOrd="0" presId="urn:microsoft.com/office/officeart/2005/8/layout/hierarchy4"/>
    <dgm:cxn modelId="{EEC6B2A8-C38C-2A47-A8C4-9BE14539AFD3}" type="presOf" srcId="{D1BD72F8-660A-46C0-818F-6C45CD5D2D35}" destId="{5734BD1D-4E8F-475A-BF91-DDC519654BA9}" srcOrd="0" destOrd="0" presId="urn:microsoft.com/office/officeart/2005/8/layout/hierarchy4"/>
    <dgm:cxn modelId="{4B6AA3A1-F390-6044-A915-AD591223430C}" type="presParOf" srcId="{88887547-086C-4480-BCA1-4BBCB9A4B74E}" destId="{8373D518-92AA-4BCB-9EA4-7DFF32724515}" srcOrd="0" destOrd="0" presId="urn:microsoft.com/office/officeart/2005/8/layout/hierarchy4"/>
    <dgm:cxn modelId="{D3060197-053B-B847-A8FF-5B462AE9A23E}" type="presParOf" srcId="{8373D518-92AA-4BCB-9EA4-7DFF32724515}" destId="{8E593E56-71B7-4442-8B5F-11E86CDFB05D}" srcOrd="0" destOrd="0" presId="urn:microsoft.com/office/officeart/2005/8/layout/hierarchy4"/>
    <dgm:cxn modelId="{F8A6D4D2-6744-A045-86F7-675C2825A2B6}" type="presParOf" srcId="{8373D518-92AA-4BCB-9EA4-7DFF32724515}" destId="{D5F8BEB4-39A3-4615-8D9D-9030BB9C68B8}" srcOrd="1" destOrd="0" presId="urn:microsoft.com/office/officeart/2005/8/layout/hierarchy4"/>
    <dgm:cxn modelId="{DD534CF7-B708-E845-B368-C6C4108AA1EA}" type="presParOf" srcId="{8373D518-92AA-4BCB-9EA4-7DFF32724515}" destId="{904EF897-91CB-4FD0-967B-679BB244BE1B}" srcOrd="2" destOrd="0" presId="urn:microsoft.com/office/officeart/2005/8/layout/hierarchy4"/>
    <dgm:cxn modelId="{392D379C-FA01-D543-A6E2-3A26009A8419}" type="presParOf" srcId="{904EF897-91CB-4FD0-967B-679BB244BE1B}" destId="{88BEDAEE-8B42-4411-92DC-719EA51451FE}" srcOrd="0" destOrd="0" presId="urn:microsoft.com/office/officeart/2005/8/layout/hierarchy4"/>
    <dgm:cxn modelId="{43670F10-3DB2-904B-8737-4080C63655D4}" type="presParOf" srcId="{88BEDAEE-8B42-4411-92DC-719EA51451FE}" destId="{727EF2C2-2C0D-4F9B-8AA3-C01FA1BCED0F}" srcOrd="0" destOrd="0" presId="urn:microsoft.com/office/officeart/2005/8/layout/hierarchy4"/>
    <dgm:cxn modelId="{3F5EF4F1-4CA2-7945-B771-D3FE04D52B4B}" type="presParOf" srcId="{88BEDAEE-8B42-4411-92DC-719EA51451FE}" destId="{3BA9A21B-AC41-44E3-AE03-18C48D6468EF}" srcOrd="1" destOrd="0" presId="urn:microsoft.com/office/officeart/2005/8/layout/hierarchy4"/>
    <dgm:cxn modelId="{1B21633D-B53E-F54B-831E-703A4BAD3CE3}" type="presParOf" srcId="{88BEDAEE-8B42-4411-92DC-719EA51451FE}" destId="{611219F6-BA62-45F3-986C-EE95893244A3}" srcOrd="2" destOrd="0" presId="urn:microsoft.com/office/officeart/2005/8/layout/hierarchy4"/>
    <dgm:cxn modelId="{04919724-391E-8246-B4DF-6513D8E1CBC6}" type="presParOf" srcId="{611219F6-BA62-45F3-986C-EE95893244A3}" destId="{0BB09E96-4C79-4383-899E-E8F428611453}" srcOrd="0" destOrd="0" presId="urn:microsoft.com/office/officeart/2005/8/layout/hierarchy4"/>
    <dgm:cxn modelId="{C168C3AA-C08C-304F-B4E4-A5D464CED65F}" type="presParOf" srcId="{0BB09E96-4C79-4383-899E-E8F428611453}" destId="{F760E3C7-1D59-42FB-A58C-613734EB47BE}" srcOrd="0" destOrd="0" presId="urn:microsoft.com/office/officeart/2005/8/layout/hierarchy4"/>
    <dgm:cxn modelId="{BFF61FB1-9872-1A4E-9E08-FB780E4D269B}" type="presParOf" srcId="{0BB09E96-4C79-4383-899E-E8F428611453}" destId="{97AEFD57-2184-425D-83A7-4781B61385B2}" srcOrd="1" destOrd="0" presId="urn:microsoft.com/office/officeart/2005/8/layout/hierarchy4"/>
    <dgm:cxn modelId="{89D8F285-2C8F-2A45-B814-9152AB94426D}" type="presParOf" srcId="{611219F6-BA62-45F3-986C-EE95893244A3}" destId="{C8A115D9-A9E0-47C5-8503-7A5422F30BF1}" srcOrd="1" destOrd="0" presId="urn:microsoft.com/office/officeart/2005/8/layout/hierarchy4"/>
    <dgm:cxn modelId="{F6F5050A-A58B-9141-868A-7D3A58A6B60E}" type="presParOf" srcId="{611219F6-BA62-45F3-986C-EE95893244A3}" destId="{43ABA73E-C93F-4AE8-AC6B-7DCDAEF6BD15}" srcOrd="2" destOrd="0" presId="urn:microsoft.com/office/officeart/2005/8/layout/hierarchy4"/>
    <dgm:cxn modelId="{4841DEAA-6149-F84E-A150-AAE98C03731B}" type="presParOf" srcId="{43ABA73E-C93F-4AE8-AC6B-7DCDAEF6BD15}" destId="{E896F561-D244-4287-983C-AF5D604C8F5A}" srcOrd="0" destOrd="0" presId="urn:microsoft.com/office/officeart/2005/8/layout/hierarchy4"/>
    <dgm:cxn modelId="{7BF399A1-D6EA-5841-81B8-F07A3D14D21F}" type="presParOf" srcId="{43ABA73E-C93F-4AE8-AC6B-7DCDAEF6BD15}" destId="{904FB026-1331-4DA8-A9F7-E55F45E52062}" srcOrd="1" destOrd="0" presId="urn:microsoft.com/office/officeart/2005/8/layout/hierarchy4"/>
    <dgm:cxn modelId="{A4685273-7147-8249-A90E-A7A99925250F}" type="presParOf" srcId="{904EF897-91CB-4FD0-967B-679BB244BE1B}" destId="{56343B80-F1F8-4267-901F-9A1040507B17}" srcOrd="1" destOrd="0" presId="urn:microsoft.com/office/officeart/2005/8/layout/hierarchy4"/>
    <dgm:cxn modelId="{C0232ACF-4BCB-C146-9C5C-5367D2B18FA5}" type="presParOf" srcId="{904EF897-91CB-4FD0-967B-679BB244BE1B}" destId="{D9D36A91-F97E-4A14-9511-3BE790D27C4C}" srcOrd="2" destOrd="0" presId="urn:microsoft.com/office/officeart/2005/8/layout/hierarchy4"/>
    <dgm:cxn modelId="{F5F44378-D9C9-8A40-B029-5E879CC87405}" type="presParOf" srcId="{D9D36A91-F97E-4A14-9511-3BE790D27C4C}" destId="{5734BD1D-4E8F-475A-BF91-DDC519654BA9}" srcOrd="0" destOrd="0" presId="urn:microsoft.com/office/officeart/2005/8/layout/hierarchy4"/>
    <dgm:cxn modelId="{30F0C42E-E6C6-204A-AB99-FF5E35949BAF}" type="presParOf" srcId="{D9D36A91-F97E-4A14-9511-3BE790D27C4C}" destId="{C2C31B40-AA29-44F1-B3C5-771CFB88EC8A}" srcOrd="1" destOrd="0" presId="urn:microsoft.com/office/officeart/2005/8/layout/hierarchy4"/>
    <dgm:cxn modelId="{E566F5F2-AAF5-D840-8947-8F9C1A620E5F}" type="presParOf" srcId="{904EF897-91CB-4FD0-967B-679BB244BE1B}" destId="{D8CDD2F5-16AE-4C15-9633-A359A8A4AB17}" srcOrd="3" destOrd="0" presId="urn:microsoft.com/office/officeart/2005/8/layout/hierarchy4"/>
    <dgm:cxn modelId="{00B0BB84-7F46-F24E-B14D-B371B063D792}" type="presParOf" srcId="{904EF897-91CB-4FD0-967B-679BB244BE1B}" destId="{66B0A42D-52E1-417A-B48D-2DDE4288FF48}" srcOrd="4" destOrd="0" presId="urn:microsoft.com/office/officeart/2005/8/layout/hierarchy4"/>
    <dgm:cxn modelId="{F3ABF98D-489F-3B49-8A29-BC388945E635}" type="presParOf" srcId="{66B0A42D-52E1-417A-B48D-2DDE4288FF48}" destId="{3B1F8391-CA0B-406E-B444-02843A3166E7}" srcOrd="0" destOrd="0" presId="urn:microsoft.com/office/officeart/2005/8/layout/hierarchy4"/>
    <dgm:cxn modelId="{8732D59B-85AC-6946-AAEE-A3BE39A22327}" type="presParOf" srcId="{66B0A42D-52E1-417A-B48D-2DDE4288FF48}" destId="{B1DC6D94-A085-43B6-9C6A-A0A8D7E12ED9}" srcOrd="1" destOrd="0" presId="urn:microsoft.com/office/officeart/2005/8/layout/hierarchy4"/>
    <dgm:cxn modelId="{34F5DBD6-E5A4-8A44-A1DF-FD961FFE83DE}" type="presParOf" srcId="{66B0A42D-52E1-417A-B48D-2DDE4288FF48}" destId="{0E6A84B6-45AB-422C-A5AC-369C747E0370}" srcOrd="2" destOrd="0" presId="urn:microsoft.com/office/officeart/2005/8/layout/hierarchy4"/>
    <dgm:cxn modelId="{CE332C9F-5384-0B4A-8FB8-7C330D394016}" type="presParOf" srcId="{0E6A84B6-45AB-422C-A5AC-369C747E0370}" destId="{FD502FD5-5F8E-4088-B7F1-D71FA1464D60}" srcOrd="0" destOrd="0" presId="urn:microsoft.com/office/officeart/2005/8/layout/hierarchy4"/>
    <dgm:cxn modelId="{63EFF175-D826-F34A-8094-C9AC5C54D4BA}" type="presParOf" srcId="{FD502FD5-5F8E-4088-B7F1-D71FA1464D60}" destId="{0279AE48-F314-40AF-82F3-E2C4C2E8366D}" srcOrd="0" destOrd="0" presId="urn:microsoft.com/office/officeart/2005/8/layout/hierarchy4"/>
    <dgm:cxn modelId="{28C08D71-CE51-B046-BE58-4D0FBF3D1A1D}" type="presParOf" srcId="{FD502FD5-5F8E-4088-B7F1-D71FA1464D60}" destId="{31C9856B-9FDA-4FDE-8EE9-1023331F0458}"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593E56-71B7-4442-8B5F-11E86CDFB05D}">
      <dsp:nvSpPr>
        <dsp:cNvPr id="0" name=""/>
        <dsp:cNvSpPr/>
      </dsp:nvSpPr>
      <dsp:spPr>
        <a:xfrm>
          <a:off x="3758" y="1260"/>
          <a:ext cx="7928655" cy="11778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s-ES" sz="3600" b="1" kern="1200" dirty="0" smtClean="0"/>
            <a:t>20 </a:t>
          </a:r>
          <a:r>
            <a:rPr lang="es-ES" sz="3600" b="1" kern="1200" dirty="0" smtClean="0"/>
            <a:t>créditos ECT</a:t>
          </a:r>
          <a:r>
            <a:rPr lang="es-ES" sz="4000" b="1" kern="1200" dirty="0" smtClean="0"/>
            <a:t>S</a:t>
          </a:r>
          <a:endParaRPr lang="es-ES" sz="4000" b="1" kern="1200" dirty="0"/>
        </a:p>
      </dsp:txBody>
      <dsp:txXfrm>
        <a:off x="38256" y="35758"/>
        <a:ext cx="7859659" cy="1108845"/>
      </dsp:txXfrm>
    </dsp:sp>
    <dsp:sp modelId="{727EF2C2-2C0D-4F9B-8AA3-C01FA1BCED0F}">
      <dsp:nvSpPr>
        <dsp:cNvPr id="0" name=""/>
        <dsp:cNvSpPr/>
      </dsp:nvSpPr>
      <dsp:spPr>
        <a:xfrm>
          <a:off x="0" y="1316465"/>
          <a:ext cx="3845680" cy="117784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b="1" kern="1200" dirty="0" smtClean="0"/>
            <a:t>270 </a:t>
          </a:r>
          <a:r>
            <a:rPr lang="es-ES" sz="1400" b="1" kern="1200" dirty="0" smtClean="0"/>
            <a:t>h en centros educativos</a:t>
          </a:r>
        </a:p>
      </dsp:txBody>
      <dsp:txXfrm>
        <a:off x="34498" y="1350963"/>
        <a:ext cx="3776684" cy="1108845"/>
      </dsp:txXfrm>
    </dsp:sp>
    <dsp:sp modelId="{F760E3C7-1D59-42FB-A58C-613734EB47BE}">
      <dsp:nvSpPr>
        <dsp:cNvPr id="0" name=""/>
        <dsp:cNvSpPr/>
      </dsp:nvSpPr>
      <dsp:spPr>
        <a:xfrm>
          <a:off x="3758" y="2631670"/>
          <a:ext cx="1883291" cy="117784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b="1" kern="1200" dirty="0" smtClean="0"/>
            <a:t>De lunes a viernes de 9:00 a 14:00 </a:t>
          </a:r>
        </a:p>
      </dsp:txBody>
      <dsp:txXfrm>
        <a:off x="38256" y="2666168"/>
        <a:ext cx="1814295" cy="1108845"/>
      </dsp:txXfrm>
    </dsp:sp>
    <dsp:sp modelId="{E896F561-D244-4287-983C-AF5D604C8F5A}">
      <dsp:nvSpPr>
        <dsp:cNvPr id="0" name=""/>
        <dsp:cNvSpPr/>
      </dsp:nvSpPr>
      <dsp:spPr>
        <a:xfrm>
          <a:off x="1966148" y="2631670"/>
          <a:ext cx="1883291" cy="117784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b="1" kern="1200" dirty="0" smtClean="0"/>
            <a:t>Tardes (tutoría, preparación de material, reuniones, </a:t>
          </a:r>
          <a:r>
            <a:rPr lang="es-ES" sz="1400" b="1" kern="1200" dirty="0" err="1" smtClean="0"/>
            <a:t>etc</a:t>
          </a:r>
          <a:r>
            <a:rPr lang="es-ES" sz="1400" b="1" kern="1200" dirty="0" smtClean="0"/>
            <a:t>) </a:t>
          </a:r>
          <a:endParaRPr lang="es-ES" sz="1400" b="1" kern="1200" dirty="0"/>
        </a:p>
      </dsp:txBody>
      <dsp:txXfrm>
        <a:off x="2000646" y="2666168"/>
        <a:ext cx="1814295" cy="1108845"/>
      </dsp:txXfrm>
    </dsp:sp>
    <dsp:sp modelId="{5734BD1D-4E8F-475A-BF91-DDC519654BA9}">
      <dsp:nvSpPr>
        <dsp:cNvPr id="0" name=""/>
        <dsp:cNvSpPr/>
      </dsp:nvSpPr>
      <dsp:spPr>
        <a:xfrm>
          <a:off x="4007635" y="1316465"/>
          <a:ext cx="1883291" cy="117784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b="1" kern="1200" dirty="0" smtClean="0"/>
            <a:t>18 </a:t>
          </a:r>
          <a:r>
            <a:rPr lang="es-ES" sz="1400" b="1" kern="1200" dirty="0" smtClean="0"/>
            <a:t>de octubre al 22 de diciembre</a:t>
          </a:r>
          <a:endParaRPr lang="es-ES" sz="1400" b="1" kern="1200" dirty="0"/>
        </a:p>
      </dsp:txBody>
      <dsp:txXfrm>
        <a:off x="4042133" y="1350963"/>
        <a:ext cx="1814295" cy="1108845"/>
      </dsp:txXfrm>
    </dsp:sp>
    <dsp:sp modelId="{3B1F8391-CA0B-406E-B444-02843A3166E7}">
      <dsp:nvSpPr>
        <dsp:cNvPr id="0" name=""/>
        <dsp:cNvSpPr/>
      </dsp:nvSpPr>
      <dsp:spPr>
        <a:xfrm>
          <a:off x="6049123" y="1316465"/>
          <a:ext cx="1883291" cy="117784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b="1" kern="1200" dirty="0" smtClean="0"/>
            <a:t>Tutorías y seminarios formativos</a:t>
          </a:r>
          <a:endParaRPr lang="es-ES" sz="1400" b="1" kern="1200" dirty="0"/>
        </a:p>
      </dsp:txBody>
      <dsp:txXfrm>
        <a:off x="6083621" y="1350963"/>
        <a:ext cx="1814295" cy="1108845"/>
      </dsp:txXfrm>
    </dsp:sp>
    <dsp:sp modelId="{0279AE48-F314-40AF-82F3-E2C4C2E8366D}">
      <dsp:nvSpPr>
        <dsp:cNvPr id="0" name=""/>
        <dsp:cNvSpPr/>
      </dsp:nvSpPr>
      <dsp:spPr>
        <a:xfrm>
          <a:off x="6049123" y="2631670"/>
          <a:ext cx="1883291" cy="117784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b="1" kern="1200" dirty="0" smtClean="0"/>
            <a:t>Se convocan a través de correo electrónico</a:t>
          </a:r>
          <a:endParaRPr lang="es-ES" sz="1400" b="1" kern="1200" dirty="0"/>
        </a:p>
      </dsp:txBody>
      <dsp:txXfrm>
        <a:off x="6083621" y="2666168"/>
        <a:ext cx="1814295" cy="110884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8A5C46-4311-414B-99A6-B8AB50CE602C}" type="datetimeFigureOut">
              <a:rPr lang="es-ES" smtClean="0"/>
              <a:t>01/10/2021</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D4EA7F-CB45-44A6-8B86-6230CA536E63}" type="slidenum">
              <a:rPr lang="es-ES" smtClean="0"/>
              <a:t>‹Nº›</a:t>
            </a:fld>
            <a:endParaRPr lang="es-ES"/>
          </a:p>
        </p:txBody>
      </p:sp>
    </p:spTree>
    <p:extLst>
      <p:ext uri="{BB962C8B-B14F-4D97-AF65-F5344CB8AC3E}">
        <p14:creationId xmlns:p14="http://schemas.microsoft.com/office/powerpoint/2010/main" val="2350936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9655D044-CE75-104F-BE9D-E67A6902F1EB}" type="slidenum">
              <a:rPr lang="es-ES" smtClean="0"/>
              <a:t>4</a:t>
            </a:fld>
            <a:endParaRPr lang="es-ES"/>
          </a:p>
        </p:txBody>
      </p:sp>
    </p:spTree>
    <p:extLst>
      <p:ext uri="{BB962C8B-B14F-4D97-AF65-F5344CB8AC3E}">
        <p14:creationId xmlns:p14="http://schemas.microsoft.com/office/powerpoint/2010/main" val="26133459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722C9A77-ADF9-A94F-8531-A0845D6A3EEE}" type="datetimeFigureOut">
              <a:rPr lang="es-ES" smtClean="0"/>
              <a:t>01/10/2021</a:t>
            </a:fld>
            <a:endParaRPr lang="es-ES"/>
          </a:p>
        </p:txBody>
      </p:sp>
      <p:sp>
        <p:nvSpPr>
          <p:cNvPr id="5" name="Footer Placeholder 4"/>
          <p:cNvSpPr>
            <a:spLocks noGrp="1"/>
          </p:cNvSpPr>
          <p:nvPr>
            <p:ph type="ftr" sz="quarter" idx="11"/>
          </p:nvPr>
        </p:nvSpPr>
        <p:spPr>
          <a:xfrm>
            <a:off x="533401" y="5936189"/>
            <a:ext cx="4021666" cy="365125"/>
          </a:xfrm>
        </p:spPr>
        <p:txBody>
          <a:bodyPr/>
          <a:lstStyle/>
          <a:p>
            <a:endParaRPr lang="es-ES"/>
          </a:p>
        </p:txBody>
      </p:sp>
      <p:sp>
        <p:nvSpPr>
          <p:cNvPr id="6" name="Slide Number Placeholder 5"/>
          <p:cNvSpPr>
            <a:spLocks noGrp="1"/>
          </p:cNvSpPr>
          <p:nvPr>
            <p:ph type="sldNum" sz="quarter" idx="12"/>
          </p:nvPr>
        </p:nvSpPr>
        <p:spPr>
          <a:xfrm>
            <a:off x="7010399" y="2750337"/>
            <a:ext cx="1370293" cy="1356442"/>
          </a:xfrm>
        </p:spPr>
        <p:txBody>
          <a:bodyPr/>
          <a:lstStyle/>
          <a:p>
            <a:fld id="{CAA1813C-8E52-1244-8703-09F3482F59B8}" type="slidenum">
              <a:rPr lang="es-ES" smtClean="0"/>
              <a:t>‹Nº›</a:t>
            </a:fld>
            <a:endParaRPr lang="es-ES"/>
          </a:p>
        </p:txBody>
      </p:sp>
    </p:spTree>
    <p:extLst>
      <p:ext uri="{BB962C8B-B14F-4D97-AF65-F5344CB8AC3E}">
        <p14:creationId xmlns:p14="http://schemas.microsoft.com/office/powerpoint/2010/main" val="1792832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722C9A77-ADF9-A94F-8531-A0845D6A3EEE}" type="datetimeFigureOut">
              <a:rPr lang="es-ES" smtClean="0"/>
              <a:t>01/10/2021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7856438" y="4711310"/>
            <a:ext cx="1149836" cy="1090789"/>
          </a:xfrm>
        </p:spPr>
        <p:txBody>
          <a:bodyPr/>
          <a:lstStyle/>
          <a:p>
            <a:fld id="{CAA1813C-8E52-1244-8703-09F3482F59B8}" type="slidenum">
              <a:rPr lang="es-ES" smtClean="0"/>
              <a:t>‹Nº›</a:t>
            </a:fld>
            <a:endParaRPr lang="es-ES"/>
          </a:p>
        </p:txBody>
      </p:sp>
    </p:spTree>
    <p:extLst>
      <p:ext uri="{BB962C8B-B14F-4D97-AF65-F5344CB8AC3E}">
        <p14:creationId xmlns:p14="http://schemas.microsoft.com/office/powerpoint/2010/main" val="3018279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722C9A77-ADF9-A94F-8531-A0845D6A3EEE}" type="datetimeFigureOut">
              <a:rPr lang="es-ES" smtClean="0"/>
              <a:t>01/10/2021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7856438" y="4711616"/>
            <a:ext cx="1149836" cy="1090789"/>
          </a:xfrm>
        </p:spPr>
        <p:txBody>
          <a:bodyPr/>
          <a:lstStyle/>
          <a:p>
            <a:fld id="{CAA1813C-8E52-1244-8703-09F3482F59B8}" type="slidenum">
              <a:rPr lang="es-ES" smtClean="0"/>
              <a:t>‹Nº›</a:t>
            </a:fld>
            <a:endParaRPr lang="es-ES"/>
          </a:p>
        </p:txBody>
      </p:sp>
    </p:spTree>
    <p:extLst>
      <p:ext uri="{BB962C8B-B14F-4D97-AF65-F5344CB8AC3E}">
        <p14:creationId xmlns:p14="http://schemas.microsoft.com/office/powerpoint/2010/main" val="33933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722C9A77-ADF9-A94F-8531-A0845D6A3EEE}" type="datetimeFigureOut">
              <a:rPr lang="es-ES" smtClean="0"/>
              <a:t>01/10/2021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7856438" y="4709926"/>
            <a:ext cx="1149836" cy="1090789"/>
          </a:xfrm>
        </p:spPr>
        <p:txBody>
          <a:bodyPr/>
          <a:lstStyle/>
          <a:p>
            <a:fld id="{CAA1813C-8E52-1244-8703-09F3482F59B8}" type="slidenum">
              <a:rPr lang="es-ES" smtClean="0"/>
              <a:t>‹Nº›</a:t>
            </a:fld>
            <a:endParaRPr lang="es-E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881781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722C9A77-ADF9-A94F-8531-A0845D6A3EEE}" type="datetimeFigureOut">
              <a:rPr lang="es-ES" smtClean="0"/>
              <a:t>01/10/2021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7856438" y="4709926"/>
            <a:ext cx="1149836" cy="1090789"/>
          </a:xfrm>
        </p:spPr>
        <p:txBody>
          <a:bodyPr/>
          <a:lstStyle/>
          <a:p>
            <a:fld id="{CAA1813C-8E52-1244-8703-09F3482F59B8}" type="slidenum">
              <a:rPr lang="es-ES" smtClean="0"/>
              <a:t>‹Nº›</a:t>
            </a:fld>
            <a:endParaRPr lang="es-ES"/>
          </a:p>
        </p:txBody>
      </p:sp>
    </p:spTree>
    <p:extLst>
      <p:ext uri="{BB962C8B-B14F-4D97-AF65-F5344CB8AC3E}">
        <p14:creationId xmlns:p14="http://schemas.microsoft.com/office/powerpoint/2010/main" val="3310123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722C9A77-ADF9-A94F-8531-A0845D6A3EEE}" type="datetimeFigureOut">
              <a:rPr lang="es-ES" smtClean="0"/>
              <a:t>01/10/2021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AA1813C-8E52-1244-8703-09F3482F59B8}" type="slidenum">
              <a:rPr lang="es-ES" smtClean="0"/>
              <a:t>‹Nº›</a:t>
            </a:fld>
            <a:endParaRPr lang="es-ES"/>
          </a:p>
        </p:txBody>
      </p:sp>
    </p:spTree>
    <p:extLst>
      <p:ext uri="{BB962C8B-B14F-4D97-AF65-F5344CB8AC3E}">
        <p14:creationId xmlns:p14="http://schemas.microsoft.com/office/powerpoint/2010/main" val="1697061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722C9A77-ADF9-A94F-8531-A0845D6A3EEE}" type="datetimeFigureOut">
              <a:rPr lang="es-ES" smtClean="0"/>
              <a:t>01/10/2021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AA1813C-8E52-1244-8703-09F3482F59B8}" type="slidenum">
              <a:rPr lang="es-ES" smtClean="0"/>
              <a:t>‹Nº›</a:t>
            </a:fld>
            <a:endParaRPr lang="es-ES"/>
          </a:p>
        </p:txBody>
      </p:sp>
    </p:spTree>
    <p:extLst>
      <p:ext uri="{BB962C8B-B14F-4D97-AF65-F5344CB8AC3E}">
        <p14:creationId xmlns:p14="http://schemas.microsoft.com/office/powerpoint/2010/main" val="1415533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22C9A77-ADF9-A94F-8531-A0845D6A3EEE}" type="datetimeFigureOut">
              <a:rPr lang="es-ES" smtClean="0"/>
              <a:t>01/10/2021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AA1813C-8E52-1244-8703-09F3482F59B8}" type="slidenum">
              <a:rPr lang="es-ES" smtClean="0"/>
              <a:t>‹Nº›</a:t>
            </a:fld>
            <a:endParaRPr lang="es-ES"/>
          </a:p>
        </p:txBody>
      </p:sp>
    </p:spTree>
    <p:extLst>
      <p:ext uri="{BB962C8B-B14F-4D97-AF65-F5344CB8AC3E}">
        <p14:creationId xmlns:p14="http://schemas.microsoft.com/office/powerpoint/2010/main" val="36720033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722C9A77-ADF9-A94F-8531-A0845D6A3EEE}" type="datetimeFigureOut">
              <a:rPr lang="es-ES" smtClean="0"/>
              <a:t>01/10/2021</a:t>
            </a:fld>
            <a:endParaRPr lang="es-ES"/>
          </a:p>
        </p:txBody>
      </p:sp>
      <p:sp>
        <p:nvSpPr>
          <p:cNvPr id="5" name="Footer Placeholder 4"/>
          <p:cNvSpPr>
            <a:spLocks noGrp="1"/>
          </p:cNvSpPr>
          <p:nvPr>
            <p:ph type="ftr" sz="quarter" idx="11"/>
          </p:nvPr>
        </p:nvSpPr>
        <p:spPr>
          <a:xfrm>
            <a:off x="510241" y="5936189"/>
            <a:ext cx="4518959" cy="365125"/>
          </a:xfrm>
        </p:spPr>
        <p:txBody>
          <a:bodyPr/>
          <a:lstStyle/>
          <a:p>
            <a:endParaRPr lang="es-E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CAA1813C-8E52-1244-8703-09F3482F59B8}" type="slidenum">
              <a:rPr lang="es-ES" smtClean="0"/>
              <a:t>‹Nº›</a:t>
            </a:fld>
            <a:endParaRPr lang="es-ES"/>
          </a:p>
        </p:txBody>
      </p:sp>
    </p:spTree>
    <p:extLst>
      <p:ext uri="{BB962C8B-B14F-4D97-AF65-F5344CB8AC3E}">
        <p14:creationId xmlns:p14="http://schemas.microsoft.com/office/powerpoint/2010/main" val="627707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22C9A77-ADF9-A94F-8531-A0845D6A3EEE}" type="datetimeFigureOut">
              <a:rPr lang="es-ES" smtClean="0"/>
              <a:t>01/10/2021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AA1813C-8E52-1244-8703-09F3482F59B8}" type="slidenum">
              <a:rPr lang="es-ES" smtClean="0"/>
              <a:t>‹Nº›</a:t>
            </a:fld>
            <a:endParaRPr lang="es-ES"/>
          </a:p>
        </p:txBody>
      </p:sp>
    </p:spTree>
    <p:extLst>
      <p:ext uri="{BB962C8B-B14F-4D97-AF65-F5344CB8AC3E}">
        <p14:creationId xmlns:p14="http://schemas.microsoft.com/office/powerpoint/2010/main" val="4051753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a:xfrm>
            <a:off x="5365810" y="5936188"/>
            <a:ext cx="2057400" cy="365125"/>
          </a:xfrm>
        </p:spPr>
        <p:txBody>
          <a:bodyPr/>
          <a:lstStyle/>
          <a:p>
            <a:fld id="{722C9A77-ADF9-A94F-8531-A0845D6A3EEE}" type="datetimeFigureOut">
              <a:rPr lang="es-ES" smtClean="0"/>
              <a:t>01/10/2021</a:t>
            </a:fld>
            <a:endParaRPr lang="es-ES"/>
          </a:p>
        </p:txBody>
      </p:sp>
      <p:sp>
        <p:nvSpPr>
          <p:cNvPr id="5" name="Footer Placeholder 4"/>
          <p:cNvSpPr>
            <a:spLocks noGrp="1"/>
          </p:cNvSpPr>
          <p:nvPr>
            <p:ph type="ftr" sz="quarter" idx="11"/>
          </p:nvPr>
        </p:nvSpPr>
        <p:spPr>
          <a:xfrm>
            <a:off x="533400" y="5936189"/>
            <a:ext cx="4834673" cy="365125"/>
          </a:xfrm>
        </p:spPr>
        <p:txBody>
          <a:bodyPr/>
          <a:lstStyle/>
          <a:p>
            <a:endParaRPr lang="es-ES"/>
          </a:p>
        </p:txBody>
      </p:sp>
      <p:sp>
        <p:nvSpPr>
          <p:cNvPr id="6" name="Slide Number Placeholder 5"/>
          <p:cNvSpPr>
            <a:spLocks noGrp="1"/>
          </p:cNvSpPr>
          <p:nvPr>
            <p:ph type="sldNum" sz="quarter" idx="12"/>
          </p:nvPr>
        </p:nvSpPr>
        <p:spPr>
          <a:xfrm>
            <a:off x="7856438" y="2869896"/>
            <a:ext cx="1149836" cy="1090789"/>
          </a:xfrm>
        </p:spPr>
        <p:txBody>
          <a:bodyPr/>
          <a:lstStyle/>
          <a:p>
            <a:fld id="{CAA1813C-8E52-1244-8703-09F3482F59B8}" type="slidenum">
              <a:rPr lang="es-ES" smtClean="0"/>
              <a:t>‹Nº›</a:t>
            </a:fld>
            <a:endParaRPr lang="es-ES"/>
          </a:p>
        </p:txBody>
      </p:sp>
    </p:spTree>
    <p:extLst>
      <p:ext uri="{BB962C8B-B14F-4D97-AF65-F5344CB8AC3E}">
        <p14:creationId xmlns:p14="http://schemas.microsoft.com/office/powerpoint/2010/main" val="447127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22C9A77-ADF9-A94F-8531-A0845D6A3EEE}" type="datetimeFigureOut">
              <a:rPr lang="es-ES" smtClean="0"/>
              <a:t>01/10/2021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AA1813C-8E52-1244-8703-09F3482F59B8}" type="slidenum">
              <a:rPr lang="es-ES" smtClean="0"/>
              <a:t>‹Nº›</a:t>
            </a:fld>
            <a:endParaRPr lang="es-ES"/>
          </a:p>
        </p:txBody>
      </p:sp>
    </p:spTree>
    <p:extLst>
      <p:ext uri="{BB962C8B-B14F-4D97-AF65-F5344CB8AC3E}">
        <p14:creationId xmlns:p14="http://schemas.microsoft.com/office/powerpoint/2010/main" val="2262848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531638" y="3030009"/>
            <a:ext cx="3367045" cy="29061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4061129" y="3030009"/>
            <a:ext cx="3367044" cy="29061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22C9A77-ADF9-A94F-8531-A0845D6A3EEE}" type="datetimeFigureOut">
              <a:rPr lang="es-ES" smtClean="0"/>
              <a:t>01/10/2021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AA1813C-8E52-1244-8703-09F3482F59B8}" type="slidenum">
              <a:rPr lang="es-ES" smtClean="0"/>
              <a:t>‹Nº›</a:t>
            </a:fld>
            <a:endParaRPr lang="es-ES"/>
          </a:p>
        </p:txBody>
      </p:sp>
    </p:spTree>
    <p:extLst>
      <p:ext uri="{BB962C8B-B14F-4D97-AF65-F5344CB8AC3E}">
        <p14:creationId xmlns:p14="http://schemas.microsoft.com/office/powerpoint/2010/main" val="3117548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22C9A77-ADF9-A94F-8531-A0845D6A3EEE}" type="datetimeFigureOut">
              <a:rPr lang="es-ES" smtClean="0"/>
              <a:t>01/10/2021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AA1813C-8E52-1244-8703-09F3482F59B8}" type="slidenum">
              <a:rPr lang="es-ES" smtClean="0"/>
              <a:t>‹Nº›</a:t>
            </a:fld>
            <a:endParaRPr lang="es-ES"/>
          </a:p>
        </p:txBody>
      </p:sp>
    </p:spTree>
    <p:extLst>
      <p:ext uri="{BB962C8B-B14F-4D97-AF65-F5344CB8AC3E}">
        <p14:creationId xmlns:p14="http://schemas.microsoft.com/office/powerpoint/2010/main" val="1017549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722C9A77-ADF9-A94F-8531-A0845D6A3EEE}" type="datetimeFigureOut">
              <a:rPr lang="es-ES" smtClean="0"/>
              <a:t>01/10/2021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AA1813C-8E52-1244-8703-09F3482F59B8}" type="slidenum">
              <a:rPr lang="es-ES" smtClean="0"/>
              <a:t>‹Nº›</a:t>
            </a:fld>
            <a:endParaRPr lang="es-ES"/>
          </a:p>
        </p:txBody>
      </p:sp>
    </p:spTree>
    <p:extLst>
      <p:ext uri="{BB962C8B-B14F-4D97-AF65-F5344CB8AC3E}">
        <p14:creationId xmlns:p14="http://schemas.microsoft.com/office/powerpoint/2010/main" val="4120437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722C9A77-ADF9-A94F-8531-A0845D6A3EEE}" type="datetimeFigureOut">
              <a:rPr lang="es-ES" smtClean="0"/>
              <a:t>01/10/2021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AA1813C-8E52-1244-8703-09F3482F59B8}" type="slidenum">
              <a:rPr lang="es-ES" smtClean="0"/>
              <a:t>‹Nº›</a:t>
            </a:fld>
            <a:endParaRPr lang="es-ES"/>
          </a:p>
        </p:txBody>
      </p:sp>
    </p:spTree>
    <p:extLst>
      <p:ext uri="{BB962C8B-B14F-4D97-AF65-F5344CB8AC3E}">
        <p14:creationId xmlns:p14="http://schemas.microsoft.com/office/powerpoint/2010/main" val="1783502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722C9A77-ADF9-A94F-8531-A0845D6A3EEE}" type="datetimeFigureOut">
              <a:rPr lang="es-ES" smtClean="0"/>
              <a:t>01/10/2021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AA1813C-8E52-1244-8703-09F3482F59B8}" type="slidenum">
              <a:rPr lang="es-ES" smtClean="0"/>
              <a:t>‹Nº›</a:t>
            </a:fld>
            <a:endParaRPr lang="es-ES"/>
          </a:p>
        </p:txBody>
      </p:sp>
    </p:spTree>
    <p:extLst>
      <p:ext uri="{BB962C8B-B14F-4D97-AF65-F5344CB8AC3E}">
        <p14:creationId xmlns:p14="http://schemas.microsoft.com/office/powerpoint/2010/main" val="3550495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22C9A77-ADF9-A94F-8531-A0845D6A3EEE}" type="datetimeFigureOut">
              <a:rPr lang="es-ES" smtClean="0"/>
              <a:t>01/10/2021</a:t>
            </a:fld>
            <a:endParaRPr lang="es-E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AA1813C-8E52-1244-8703-09F3482F59B8}" type="slidenum">
              <a:rPr lang="es-ES" smtClean="0"/>
              <a:t>‹Nº›</a:t>
            </a:fld>
            <a:endParaRPr lang="es-ES"/>
          </a:p>
        </p:txBody>
      </p:sp>
    </p:spTree>
    <p:extLst>
      <p:ext uri="{BB962C8B-B14F-4D97-AF65-F5344CB8AC3E}">
        <p14:creationId xmlns:p14="http://schemas.microsoft.com/office/powerpoint/2010/main" val="1805866029"/>
      </p:ext>
    </p:extLst>
  </p:cSld>
  <p:clrMap bg1="dk1" tx1="lt1" bg2="dk2" tx2="lt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 id="2147483934" r:id="rId12"/>
    <p:sldLayoutId id="2147483935" r:id="rId13"/>
    <p:sldLayoutId id="2147483936" r:id="rId14"/>
    <p:sldLayoutId id="2147483937" r:id="rId15"/>
    <p:sldLayoutId id="2147483938" r:id="rId16"/>
    <p:sldLayoutId id="214748393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sede.mjusticia.gob.es/cs/Satellite/Sede/es/tramites/certificado-registro-central" TargetMode="External"/><Relationship Id="rId2" Type="http://schemas.openxmlformats.org/officeDocument/2006/relationships/hyperlink" Target="http://www.mjusticia.gob.es/cs/Satellite/Portal/es/ciudadanos/tramites-gestiones-personales/certificado-delito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64965" y="917410"/>
            <a:ext cx="7526338" cy="2971051"/>
          </a:xfrm>
        </p:spPr>
        <p:txBody>
          <a:bodyPr>
            <a:normAutofit fontScale="90000"/>
          </a:bodyPr>
          <a:lstStyle/>
          <a:p>
            <a:pPr algn="ctr"/>
            <a:r>
              <a:rPr lang="es-ES" dirty="0" smtClean="0"/>
              <a:t>PRACTICUM </a:t>
            </a:r>
            <a:r>
              <a:rPr lang="es-ES" dirty="0" smtClean="0"/>
              <a:t>I</a:t>
            </a:r>
            <a:r>
              <a:rPr lang="es-ES" dirty="0" smtClean="0"/>
              <a:t/>
            </a:r>
            <a:br>
              <a:rPr lang="es-ES" dirty="0" smtClean="0"/>
            </a:br>
            <a:r>
              <a:rPr lang="es-ES" dirty="0" smtClean="0"/>
              <a:t>GRADO EN EDUCACIÓN </a:t>
            </a:r>
            <a:r>
              <a:rPr lang="es-ES" dirty="0" smtClean="0"/>
              <a:t>PRIMARIA</a:t>
            </a:r>
            <a:r>
              <a:rPr lang="es-ES" dirty="0" smtClean="0"/>
              <a:t/>
            </a:r>
            <a:br>
              <a:rPr lang="es-ES" dirty="0" smtClean="0"/>
            </a:br>
            <a:r>
              <a:rPr lang="es-ES" dirty="0" smtClean="0"/>
              <a:t/>
            </a:r>
            <a:br>
              <a:rPr lang="es-ES" dirty="0" smtClean="0"/>
            </a:br>
            <a:r>
              <a:rPr lang="es-ES" dirty="0" smtClean="0"/>
              <a:t>Seminario de inicio</a:t>
            </a:r>
            <a:br>
              <a:rPr lang="es-ES" dirty="0" smtClean="0"/>
            </a:br>
            <a:r>
              <a:rPr lang="es-ES" sz="3100" dirty="0" smtClean="0"/>
              <a:t>Curso 21-22</a:t>
            </a:r>
            <a:endParaRPr lang="es-ES" sz="3100" dirty="0"/>
          </a:p>
        </p:txBody>
      </p:sp>
      <p:sp>
        <p:nvSpPr>
          <p:cNvPr id="3" name="Subtítulo 2"/>
          <p:cNvSpPr>
            <a:spLocks noGrp="1"/>
          </p:cNvSpPr>
          <p:nvPr>
            <p:ph type="subTitle" idx="1"/>
          </p:nvPr>
        </p:nvSpPr>
        <p:spPr>
          <a:xfrm>
            <a:off x="1180737" y="5942699"/>
            <a:ext cx="7526338" cy="434974"/>
          </a:xfrm>
        </p:spPr>
        <p:txBody>
          <a:bodyPr/>
          <a:lstStyle/>
          <a:p>
            <a:r>
              <a:rPr lang="es-ES" dirty="0" smtClean="0"/>
              <a:t>1 </a:t>
            </a:r>
            <a:r>
              <a:rPr lang="es-ES" dirty="0" smtClean="0"/>
              <a:t>de octubre </a:t>
            </a:r>
            <a:r>
              <a:rPr lang="es-ES" dirty="0" smtClean="0"/>
              <a:t>de </a:t>
            </a:r>
            <a:r>
              <a:rPr lang="es-ES" dirty="0" smtClean="0"/>
              <a:t>2021</a:t>
            </a:r>
            <a:endParaRPr lang="es-ES" dirty="0"/>
          </a:p>
        </p:txBody>
      </p:sp>
    </p:spTree>
    <p:extLst>
      <p:ext uri="{BB962C8B-B14F-4D97-AF65-F5344CB8AC3E}">
        <p14:creationId xmlns:p14="http://schemas.microsoft.com/office/powerpoint/2010/main" val="4172114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0 CuadroTexto"/>
          <p:cNvSpPr txBox="1">
            <a:spLocks noChangeArrowheads="1"/>
          </p:cNvSpPr>
          <p:nvPr/>
        </p:nvSpPr>
        <p:spPr bwMode="auto">
          <a:xfrm>
            <a:off x="425800" y="2222588"/>
            <a:ext cx="8135937" cy="1569660"/>
          </a:xfrm>
          <a:prstGeom prst="rect">
            <a:avLst/>
          </a:prstGeom>
          <a:noFill/>
          <a:ln w="9525">
            <a:noFill/>
            <a:miter lim="800000"/>
            <a:headEnd/>
            <a:tailEnd/>
          </a:ln>
        </p:spPr>
        <p:txBody>
          <a:bodyPr>
            <a:spAutoFit/>
          </a:bodyPr>
          <a:lstStyle/>
          <a:p>
            <a:pPr algn="just">
              <a:spcBef>
                <a:spcPts val="600"/>
              </a:spcBef>
              <a:spcAft>
                <a:spcPts val="600"/>
              </a:spcAft>
            </a:pPr>
            <a:r>
              <a:rPr lang="es-ES" sz="2800" b="1" u="sng" dirty="0" smtClean="0">
                <a:latin typeface="Calibri" pitchFamily="34" charset="0"/>
              </a:rPr>
              <a:t>Criterios </a:t>
            </a:r>
            <a:r>
              <a:rPr lang="es-ES" sz="2800" b="1" u="sng" smtClean="0">
                <a:latin typeface="Calibri" pitchFamily="34" charset="0"/>
              </a:rPr>
              <a:t>de </a:t>
            </a:r>
            <a:r>
              <a:rPr lang="es-ES" sz="2800" b="1" u="sng" smtClean="0">
                <a:latin typeface="Calibri" pitchFamily="34" charset="0"/>
              </a:rPr>
              <a:t>evaluación</a:t>
            </a:r>
            <a:endParaRPr lang="es-ES" sz="2800" b="1" dirty="0" smtClean="0">
              <a:solidFill>
                <a:schemeClr val="accent2"/>
              </a:solidFill>
              <a:latin typeface="Calibri" pitchFamily="34" charset="0"/>
            </a:endParaRPr>
          </a:p>
          <a:p>
            <a:pPr marL="719138" lvl="1" indent="-261938" algn="just">
              <a:spcBef>
                <a:spcPts val="600"/>
              </a:spcBef>
              <a:spcAft>
                <a:spcPts val="600"/>
              </a:spcAft>
              <a:buFont typeface="Arial" charset="0"/>
              <a:buChar char="•"/>
            </a:pPr>
            <a:r>
              <a:rPr lang="es-ES" sz="2400" dirty="0" smtClean="0">
                <a:latin typeface="Calibri" pitchFamily="34" charset="0"/>
              </a:rPr>
              <a:t>70</a:t>
            </a:r>
            <a:r>
              <a:rPr lang="es-ES" sz="2400" dirty="0">
                <a:latin typeface="Calibri" pitchFamily="34" charset="0"/>
              </a:rPr>
              <a:t>% centro educativo </a:t>
            </a:r>
          </a:p>
          <a:p>
            <a:pPr marL="719138" lvl="1" indent="-261938" algn="just">
              <a:spcBef>
                <a:spcPts val="600"/>
              </a:spcBef>
              <a:spcAft>
                <a:spcPts val="600"/>
              </a:spcAft>
              <a:buFont typeface="Arial" charset="0"/>
              <a:buChar char="•"/>
            </a:pPr>
            <a:r>
              <a:rPr lang="es-ES" sz="2400" dirty="0">
                <a:latin typeface="Calibri" pitchFamily="34" charset="0"/>
              </a:rPr>
              <a:t>3</a:t>
            </a:r>
            <a:r>
              <a:rPr lang="es-ES" sz="2400" dirty="0" smtClean="0">
                <a:latin typeface="Calibri" pitchFamily="34" charset="0"/>
              </a:rPr>
              <a:t>0</a:t>
            </a:r>
            <a:r>
              <a:rPr lang="es-ES" sz="2400" dirty="0">
                <a:latin typeface="Calibri" pitchFamily="34" charset="0"/>
              </a:rPr>
              <a:t>% </a:t>
            </a:r>
            <a:r>
              <a:rPr lang="es-ES" sz="2400" dirty="0" smtClean="0">
                <a:latin typeface="Calibri" pitchFamily="34" charset="0"/>
              </a:rPr>
              <a:t>actividades en la Universidad</a:t>
            </a:r>
          </a:p>
        </p:txBody>
      </p:sp>
      <p:sp>
        <p:nvSpPr>
          <p:cNvPr id="5" name="CuadroTexto 3"/>
          <p:cNvSpPr txBox="1"/>
          <p:nvPr/>
        </p:nvSpPr>
        <p:spPr>
          <a:xfrm>
            <a:off x="203308" y="4891226"/>
            <a:ext cx="8603708" cy="1323439"/>
          </a:xfrm>
          <a:prstGeom prst="rect">
            <a:avLst/>
          </a:prstGeom>
          <a:noFill/>
        </p:spPr>
        <p:txBody>
          <a:bodyPr wrap="square" rtlCol="0">
            <a:spAutoFit/>
          </a:bodyPr>
          <a:lstStyle/>
          <a:p>
            <a:pPr marL="342900" indent="-342900">
              <a:buFontTx/>
              <a:buChar char="•"/>
            </a:pPr>
            <a:r>
              <a:rPr lang="es-ES" sz="2000" b="1" dirty="0" smtClean="0"/>
              <a:t>Necesidad de superar todas las partes para sumar</a:t>
            </a:r>
          </a:p>
          <a:p>
            <a:pPr marL="342900" indent="-342900">
              <a:buFontTx/>
              <a:buChar char="•"/>
            </a:pPr>
            <a:r>
              <a:rPr lang="es-ES" sz="2000" b="1" dirty="0" smtClean="0"/>
              <a:t>3 faltas sin justificar supone la no superación</a:t>
            </a:r>
          </a:p>
          <a:p>
            <a:pPr marL="342900" indent="-342900">
              <a:buFontTx/>
              <a:buChar char="•"/>
            </a:pPr>
            <a:r>
              <a:rPr lang="es-ES" sz="2000" b="1" dirty="0" smtClean="0"/>
              <a:t>Las faltas justificadas se han de recuperar asistiendo por las tardes o finalizando más tarde (si así lo consideran en el centro)</a:t>
            </a:r>
            <a:endParaRPr lang="es-ES" sz="2000" b="1" dirty="0"/>
          </a:p>
        </p:txBody>
      </p:sp>
      <p:sp>
        <p:nvSpPr>
          <p:cNvPr id="6" name="CuadroTexto 4"/>
          <p:cNvSpPr txBox="1"/>
          <p:nvPr/>
        </p:nvSpPr>
        <p:spPr>
          <a:xfrm>
            <a:off x="240480" y="4266724"/>
            <a:ext cx="2339102" cy="523220"/>
          </a:xfrm>
          <a:prstGeom prst="rect">
            <a:avLst/>
          </a:prstGeom>
          <a:noFill/>
        </p:spPr>
        <p:txBody>
          <a:bodyPr wrap="none" rtlCol="0">
            <a:spAutoFit/>
          </a:bodyPr>
          <a:lstStyle/>
          <a:p>
            <a:r>
              <a:rPr lang="es-ES" sz="2800" b="1" dirty="0" smtClean="0"/>
              <a:t>IMPORTANTE</a:t>
            </a:r>
            <a:endParaRPr lang="es-ES" sz="2800" b="1" dirty="0"/>
          </a:p>
        </p:txBody>
      </p:sp>
      <p:sp>
        <p:nvSpPr>
          <p:cNvPr id="7" name="Título 1"/>
          <p:cNvSpPr>
            <a:spLocks noGrp="1"/>
          </p:cNvSpPr>
          <p:nvPr>
            <p:ph type="title"/>
          </p:nvPr>
        </p:nvSpPr>
        <p:spPr/>
        <p:txBody>
          <a:bodyPr/>
          <a:lstStyle/>
          <a:p>
            <a:pPr algn="ctr"/>
            <a:r>
              <a:rPr lang="es-ES" cap="none" dirty="0" smtClean="0">
                <a:solidFill>
                  <a:schemeClr val="tx1"/>
                </a:solidFill>
              </a:rPr>
              <a:t>Criterios e instrumentos de evaluación</a:t>
            </a:r>
            <a:endParaRPr lang="es-ES" cap="none" dirty="0">
              <a:solidFill>
                <a:schemeClr val="tx1"/>
              </a:solidFill>
            </a:endParaRPr>
          </a:p>
        </p:txBody>
      </p:sp>
    </p:spTree>
    <p:extLst>
      <p:ext uri="{BB962C8B-B14F-4D97-AF65-F5344CB8AC3E}">
        <p14:creationId xmlns:p14="http://schemas.microsoft.com/office/powerpoint/2010/main" val="2455764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S" dirty="0" smtClean="0"/>
              <a:t>Temas a tratar</a:t>
            </a:r>
            <a:endParaRPr lang="es-ES" dirty="0"/>
          </a:p>
        </p:txBody>
      </p:sp>
      <p:sp>
        <p:nvSpPr>
          <p:cNvPr id="3" name="Marcador de contenido 2"/>
          <p:cNvSpPr>
            <a:spLocks noGrp="1"/>
          </p:cNvSpPr>
          <p:nvPr>
            <p:ph idx="1"/>
          </p:nvPr>
        </p:nvSpPr>
        <p:spPr>
          <a:xfrm>
            <a:off x="531639" y="2937764"/>
            <a:ext cx="7922623" cy="2836018"/>
          </a:xfrm>
        </p:spPr>
        <p:txBody>
          <a:bodyPr>
            <a:normAutofit/>
          </a:bodyPr>
          <a:lstStyle/>
          <a:p>
            <a:r>
              <a:rPr lang="es-ES" sz="2800" dirty="0"/>
              <a:t> </a:t>
            </a:r>
            <a:r>
              <a:rPr lang="es-ES" sz="2800" dirty="0" smtClean="0"/>
              <a:t>Presentación del </a:t>
            </a:r>
            <a:r>
              <a:rPr lang="es-ES" sz="2800" dirty="0" err="1" smtClean="0"/>
              <a:t>practicum</a:t>
            </a:r>
            <a:r>
              <a:rPr lang="es-ES" sz="2800" dirty="0" smtClean="0"/>
              <a:t> </a:t>
            </a:r>
            <a:r>
              <a:rPr lang="es-ES" sz="2800" dirty="0" smtClean="0"/>
              <a:t>I</a:t>
            </a:r>
            <a:endParaRPr lang="es-ES" sz="2800" dirty="0" smtClean="0"/>
          </a:p>
          <a:p>
            <a:r>
              <a:rPr lang="es-ES" sz="2800" dirty="0"/>
              <a:t> </a:t>
            </a:r>
            <a:r>
              <a:rPr lang="es-ES" sz="2800" dirty="0" smtClean="0"/>
              <a:t>Gestión de adjudicación de centros y tutores</a:t>
            </a:r>
          </a:p>
          <a:p>
            <a:r>
              <a:rPr lang="es-ES" sz="2800" dirty="0"/>
              <a:t> </a:t>
            </a:r>
            <a:r>
              <a:rPr lang="es-ES" sz="2800" dirty="0" smtClean="0"/>
              <a:t>Documentación a aportar</a:t>
            </a:r>
          </a:p>
          <a:p>
            <a:r>
              <a:rPr lang="es-ES" sz="2800" dirty="0" smtClean="0"/>
              <a:t> Normas</a:t>
            </a:r>
          </a:p>
          <a:p>
            <a:r>
              <a:rPr lang="es-ES" sz="2800" dirty="0" smtClean="0"/>
              <a:t> Criterios e instrumentos de evaluación</a:t>
            </a:r>
          </a:p>
        </p:txBody>
      </p:sp>
    </p:spTree>
    <p:extLst>
      <p:ext uri="{BB962C8B-B14F-4D97-AF65-F5344CB8AC3E}">
        <p14:creationId xmlns:p14="http://schemas.microsoft.com/office/powerpoint/2010/main" val="2633497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val="2330580003"/>
              </p:ext>
            </p:extLst>
          </p:nvPr>
        </p:nvGraphicFramePr>
        <p:xfrm>
          <a:off x="750626" y="2367122"/>
          <a:ext cx="7936173" cy="3810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ítulo 1"/>
          <p:cNvSpPr txBox="1">
            <a:spLocks/>
          </p:cNvSpPr>
          <p:nvPr/>
        </p:nvSpPr>
        <p:spPr>
          <a:xfrm>
            <a:off x="457200" y="431237"/>
            <a:ext cx="8229600" cy="661525"/>
          </a:xfrm>
          <a:prstGeom prst="rect">
            <a:avLst/>
          </a:prstGeom>
        </p:spPr>
        <p:txBody>
          <a:bodyPr>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s-ES" sz="4000" b="1" dirty="0" smtClean="0">
                <a:solidFill>
                  <a:schemeClr val="tx1"/>
                </a:solidFill>
              </a:rPr>
              <a:t>Fechas de realización de prácticas</a:t>
            </a:r>
            <a:br>
              <a:rPr lang="es-ES" sz="4000" b="1" dirty="0" smtClean="0">
                <a:solidFill>
                  <a:schemeClr val="tx1"/>
                </a:solidFill>
              </a:rPr>
            </a:br>
            <a:endParaRPr lang="es-ES" sz="4000" b="1" dirty="0">
              <a:solidFill>
                <a:schemeClr val="tx1"/>
              </a:solidFill>
            </a:endParaRPr>
          </a:p>
        </p:txBody>
      </p:sp>
    </p:spTree>
    <p:extLst>
      <p:ext uri="{BB962C8B-B14F-4D97-AF65-F5344CB8AC3E}">
        <p14:creationId xmlns:p14="http://schemas.microsoft.com/office/powerpoint/2010/main" val="2122139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CuadroTexto"/>
          <p:cNvSpPr txBox="1"/>
          <p:nvPr/>
        </p:nvSpPr>
        <p:spPr>
          <a:xfrm>
            <a:off x="200297" y="966334"/>
            <a:ext cx="7786742" cy="584775"/>
          </a:xfrm>
          <a:prstGeom prst="rect">
            <a:avLst/>
          </a:prstGeom>
          <a:noFill/>
        </p:spPr>
        <p:txBody>
          <a:bodyPr wrap="square" rtlCol="0">
            <a:spAutoFit/>
          </a:bodyPr>
          <a:lstStyle/>
          <a:p>
            <a:pPr lvl="0" algn="ctr"/>
            <a:r>
              <a:rPr lang="es-ES" sz="3200" b="1" dirty="0" smtClean="0">
                <a:latin typeface="+mj-lt"/>
              </a:rPr>
              <a:t>¿Dónde se realiza el </a:t>
            </a:r>
            <a:r>
              <a:rPr lang="es-ES" sz="3200" b="1" dirty="0" err="1">
                <a:latin typeface="+mj-lt"/>
              </a:rPr>
              <a:t>P</a:t>
            </a:r>
            <a:r>
              <a:rPr lang="es-ES" sz="3200" b="1" dirty="0" err="1" smtClean="0">
                <a:latin typeface="+mj-lt"/>
              </a:rPr>
              <a:t>racticum</a:t>
            </a:r>
            <a:r>
              <a:rPr lang="es-ES" sz="3200" b="1" dirty="0" smtClean="0">
                <a:latin typeface="+mj-lt"/>
              </a:rPr>
              <a:t> </a:t>
            </a:r>
            <a:r>
              <a:rPr lang="es-ES" sz="3200" b="1" dirty="0" smtClean="0">
                <a:latin typeface="+mj-lt"/>
              </a:rPr>
              <a:t>I</a:t>
            </a:r>
            <a:r>
              <a:rPr lang="es-ES" sz="3200" b="1" dirty="0" smtClean="0">
                <a:latin typeface="+mj-lt"/>
              </a:rPr>
              <a:t>?</a:t>
            </a:r>
            <a:endParaRPr lang="es-ES" sz="3200" dirty="0">
              <a:latin typeface="+mj-lt"/>
            </a:endParaRPr>
          </a:p>
        </p:txBody>
      </p:sp>
      <p:sp>
        <p:nvSpPr>
          <p:cNvPr id="6" name="5 Rectángulo"/>
          <p:cNvSpPr/>
          <p:nvPr/>
        </p:nvSpPr>
        <p:spPr>
          <a:xfrm>
            <a:off x="665140" y="2795512"/>
            <a:ext cx="7626699" cy="2118978"/>
          </a:xfrm>
          <a:prstGeom prst="rect">
            <a:avLst/>
          </a:prstGeom>
        </p:spPr>
        <p:txBody>
          <a:bodyPr wrap="square">
            <a:spAutoFit/>
          </a:bodyPr>
          <a:lstStyle/>
          <a:p>
            <a:pPr algn="ctr">
              <a:lnSpc>
                <a:spcPct val="150000"/>
              </a:lnSpc>
            </a:pPr>
            <a:r>
              <a:rPr lang="es-ES" b="1" dirty="0"/>
              <a:t>CENTROS </a:t>
            </a:r>
            <a:r>
              <a:rPr lang="es-ES" b="1" dirty="0" smtClean="0"/>
              <a:t>EDUCATIVOS </a:t>
            </a:r>
            <a:r>
              <a:rPr lang="es-ES" b="1" dirty="0"/>
              <a:t>PÚBLICOS Y CONCERTADOS </a:t>
            </a:r>
            <a:r>
              <a:rPr lang="es-ES" b="1" dirty="0" smtClean="0"/>
              <a:t>DE LA PROVINCIA DE JAÉN QUE ESTÉN REGISTRADOS </a:t>
            </a:r>
            <a:r>
              <a:rPr lang="es-ES" b="1" dirty="0"/>
              <a:t>EN SENECA COMO CENTROS DE </a:t>
            </a:r>
            <a:r>
              <a:rPr lang="es-ES" b="1" dirty="0" smtClean="0"/>
              <a:t>PRÁCTICAS. LOS CENTROS QUE REUNEN ESTAS CARACTERÍSTICAS SERÁN OFERTADOS </a:t>
            </a:r>
            <a:r>
              <a:rPr lang="es-ES" b="1" dirty="0"/>
              <a:t>POR LA DELEGACIÓN TERRITORIAL DE EDUCACIÓN DE </a:t>
            </a:r>
            <a:r>
              <a:rPr lang="es-ES" b="1" dirty="0" smtClean="0"/>
              <a:t>JAÉN</a:t>
            </a:r>
            <a:endParaRPr lang="es-ES" b="1" dirty="0" smtClean="0"/>
          </a:p>
        </p:txBody>
      </p:sp>
    </p:spTree>
    <p:extLst>
      <p:ext uri="{BB962C8B-B14F-4D97-AF65-F5344CB8AC3E}">
        <p14:creationId xmlns:p14="http://schemas.microsoft.com/office/powerpoint/2010/main" val="1548184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2955" y="2251338"/>
            <a:ext cx="7094137" cy="4431983"/>
          </a:xfrm>
          <a:prstGeom prst="rect">
            <a:avLst/>
          </a:prstGeom>
        </p:spPr>
        <p:txBody>
          <a:bodyPr wrap="square">
            <a:spAutoFit/>
          </a:bodyPr>
          <a:lstStyle/>
          <a:p>
            <a:pPr algn="ctr"/>
            <a:r>
              <a:rPr lang="es-ES" sz="2400" b="1" dirty="0" smtClean="0"/>
              <a:t>IMPORTANTE PARA PRÁCTICAS EN OTRAS PROVINCIAS ANDALUZAS</a:t>
            </a:r>
            <a:endParaRPr lang="es-ES" dirty="0" smtClean="0"/>
          </a:p>
          <a:p>
            <a:endParaRPr lang="es-ES" dirty="0"/>
          </a:p>
          <a:p>
            <a:pPr marL="285750" indent="-285750">
              <a:buFont typeface="Arial" panose="020B0604020202020204" pitchFamily="34" charset="0"/>
              <a:buChar char="•"/>
            </a:pPr>
            <a:r>
              <a:rPr lang="es-ES" dirty="0"/>
              <a:t>En el caso de querer realizar el </a:t>
            </a:r>
            <a:r>
              <a:rPr lang="es-ES" dirty="0" err="1"/>
              <a:t>Practicum</a:t>
            </a:r>
            <a:r>
              <a:rPr lang="es-ES" dirty="0"/>
              <a:t> en otras provincias andaluzas, el procedimiento de solicitud de plazas se realiza </a:t>
            </a:r>
            <a:r>
              <a:rPr lang="es-ES" b="1" u="sng" dirty="0"/>
              <a:t>en las mismas fechas y </a:t>
            </a:r>
            <a:r>
              <a:rPr lang="es-ES" b="1" u="sng" dirty="0" smtClean="0"/>
              <a:t>siguiendo el mismo procedimiento que </a:t>
            </a:r>
            <a:r>
              <a:rPr lang="es-ES" b="1" u="sng" dirty="0"/>
              <a:t>el </a:t>
            </a:r>
            <a:r>
              <a:rPr lang="es-ES" b="1" u="sng" dirty="0" smtClean="0"/>
              <a:t>resto</a:t>
            </a:r>
            <a:r>
              <a:rPr lang="es-ES" b="1" dirty="0" smtClean="0"/>
              <a:t>.</a:t>
            </a:r>
          </a:p>
          <a:p>
            <a:endParaRPr lang="es-ES" dirty="0"/>
          </a:p>
          <a:p>
            <a:pPr marL="285750" indent="-285750">
              <a:buFont typeface="Arial" panose="020B0604020202020204" pitchFamily="34" charset="0"/>
              <a:buChar char="•"/>
            </a:pPr>
            <a:r>
              <a:rPr lang="es-ES" dirty="0" smtClean="0"/>
              <a:t>Dichas solicitudes se envían a las Delegaciones de Educación de otras provincias, siendo dichas Delegaciones las encargadas de autorizar la asignación de plazas en función de la disponibilidad existente </a:t>
            </a:r>
            <a:r>
              <a:rPr lang="es-ES" u="sng" dirty="0" smtClean="0"/>
              <a:t>una vez hayan sido asignadas las plazas al alumnado de las universidades de dichas provincias.</a:t>
            </a:r>
          </a:p>
          <a:p>
            <a:endParaRPr lang="es-ES" dirty="0"/>
          </a:p>
        </p:txBody>
      </p:sp>
      <p:sp>
        <p:nvSpPr>
          <p:cNvPr id="5" name="3 CuadroTexto"/>
          <p:cNvSpPr txBox="1"/>
          <p:nvPr/>
        </p:nvSpPr>
        <p:spPr>
          <a:xfrm>
            <a:off x="302150" y="810458"/>
            <a:ext cx="7786742" cy="584775"/>
          </a:xfrm>
          <a:prstGeom prst="rect">
            <a:avLst/>
          </a:prstGeom>
          <a:noFill/>
        </p:spPr>
        <p:txBody>
          <a:bodyPr wrap="square" rtlCol="0">
            <a:spAutoFit/>
          </a:bodyPr>
          <a:lstStyle/>
          <a:p>
            <a:pPr lvl="0" algn="ctr"/>
            <a:r>
              <a:rPr lang="es-ES" sz="3200" b="1" dirty="0" smtClean="0">
                <a:latin typeface="+mj-lt"/>
              </a:rPr>
              <a:t>¿Dónde se realiza el </a:t>
            </a:r>
            <a:r>
              <a:rPr lang="es-ES" sz="3200" b="1" dirty="0" err="1">
                <a:latin typeface="+mj-lt"/>
              </a:rPr>
              <a:t>P</a:t>
            </a:r>
            <a:r>
              <a:rPr lang="es-ES" sz="3200" b="1" dirty="0" err="1" smtClean="0">
                <a:latin typeface="+mj-lt"/>
              </a:rPr>
              <a:t>racticum</a:t>
            </a:r>
            <a:r>
              <a:rPr lang="es-ES" sz="3200" b="1" dirty="0" smtClean="0">
                <a:latin typeface="+mj-lt"/>
              </a:rPr>
              <a:t> </a:t>
            </a:r>
            <a:r>
              <a:rPr lang="es-ES" sz="3200" b="1" dirty="0" smtClean="0">
                <a:latin typeface="+mj-lt"/>
              </a:rPr>
              <a:t>I </a:t>
            </a:r>
            <a:r>
              <a:rPr lang="es-ES" sz="3200" b="1" dirty="0" smtClean="0">
                <a:latin typeface="+mj-lt"/>
              </a:rPr>
              <a:t>?</a:t>
            </a:r>
            <a:endParaRPr lang="es-ES" sz="3200" dirty="0">
              <a:latin typeface="+mj-lt"/>
            </a:endParaRPr>
          </a:p>
        </p:txBody>
      </p:sp>
    </p:spTree>
    <p:extLst>
      <p:ext uri="{BB962C8B-B14F-4D97-AF65-F5344CB8AC3E}">
        <p14:creationId xmlns:p14="http://schemas.microsoft.com/office/powerpoint/2010/main" val="610136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475762" y="987495"/>
            <a:ext cx="7520940" cy="548640"/>
          </a:xfrm>
          <a:prstGeom prst="rect">
            <a:avLst/>
          </a:prstGeom>
        </p:spPr>
        <p:txBody>
          <a:bodyPr>
            <a:noAutofit/>
          </a:bodyPr>
          <a:lstStyle>
            <a:lvl1pPr algn="ctr" defTabSz="914400" rtl="0" eaLnBrk="1" latinLnBrk="0" hangingPunct="1">
              <a:spcBef>
                <a:spcPct val="0"/>
              </a:spcBef>
              <a:buNone/>
              <a:defRPr sz="4600" kern="1200">
                <a:solidFill>
                  <a:schemeClr val="bg1"/>
                </a:solidFill>
                <a:latin typeface="+mj-lt"/>
                <a:ea typeface="+mj-ea"/>
                <a:cs typeface="+mj-cs"/>
              </a:defRPr>
            </a:lvl1pPr>
          </a:lstStyle>
          <a:p>
            <a:r>
              <a:rPr lang="es-ES" sz="3200" b="1" dirty="0" smtClean="0">
                <a:solidFill>
                  <a:schemeClr val="tx1"/>
                </a:solidFill>
              </a:rPr>
              <a:t>Gestión a través de PLATEA</a:t>
            </a:r>
            <a:endParaRPr lang="es-ES" sz="3200" b="1" dirty="0">
              <a:solidFill>
                <a:schemeClr val="tx1"/>
              </a:solidFill>
            </a:endParaRPr>
          </a:p>
        </p:txBody>
      </p:sp>
      <p:sp>
        <p:nvSpPr>
          <p:cNvPr id="3" name="Marcador de contenido 2"/>
          <p:cNvSpPr txBox="1">
            <a:spLocks/>
          </p:cNvSpPr>
          <p:nvPr/>
        </p:nvSpPr>
        <p:spPr>
          <a:xfrm>
            <a:off x="336422" y="2505187"/>
            <a:ext cx="8494016" cy="4253753"/>
          </a:xfrm>
          <a:prstGeom prst="rect">
            <a:avLst/>
          </a:prstGeom>
        </p:spPr>
        <p:txBody>
          <a:bodyPr>
            <a:noAutofit/>
          </a:bodyPr>
          <a:lst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a:lstStyle>
          <a:p>
            <a:pPr>
              <a:buFont typeface="Wingdings" charset="2"/>
              <a:buChar char="§"/>
            </a:pPr>
            <a:r>
              <a:rPr lang="es-ES" sz="2000" dirty="0" smtClean="0"/>
              <a:t>Publicación de la oferta de plazas en PLATEA </a:t>
            </a:r>
            <a:r>
              <a:rPr lang="es-ES" sz="2000" dirty="0" smtClean="0"/>
              <a:t>(</a:t>
            </a:r>
            <a:r>
              <a:rPr lang="es-ES" sz="2000" b="1" u="sng" dirty="0"/>
              <a:t>1</a:t>
            </a:r>
            <a:r>
              <a:rPr lang="es-ES" sz="2000" b="1" u="sng" dirty="0" smtClean="0"/>
              <a:t> </a:t>
            </a:r>
            <a:r>
              <a:rPr lang="es-ES" sz="2000" b="1" u="sng" dirty="0" smtClean="0"/>
              <a:t>de </a:t>
            </a:r>
            <a:r>
              <a:rPr lang="es-ES" sz="2000" b="1" u="sng" dirty="0" smtClean="0"/>
              <a:t>octubre</a:t>
            </a:r>
            <a:r>
              <a:rPr lang="es-ES" sz="2000" dirty="0" smtClean="0"/>
              <a:t>)</a:t>
            </a:r>
            <a:endParaRPr lang="es-ES" sz="2000" dirty="0" smtClean="0"/>
          </a:p>
          <a:p>
            <a:pPr>
              <a:buFont typeface="Wingdings" charset="2"/>
              <a:buChar char="§"/>
            </a:pPr>
            <a:r>
              <a:rPr lang="es-ES" sz="2000" dirty="0" smtClean="0"/>
              <a:t>En la sección “Impresos y entrega de documentación” está disponible tanto el impreso que hay que cumplimentar para solicitar plazas, como el espacio destinado a la entrega de dicho impreso </a:t>
            </a:r>
            <a:r>
              <a:rPr lang="es-ES" sz="2000" dirty="0" smtClean="0"/>
              <a:t>(</a:t>
            </a:r>
            <a:r>
              <a:rPr lang="es-ES" sz="2000" u="sng" dirty="0" smtClean="0"/>
              <a:t>1 </a:t>
            </a:r>
            <a:r>
              <a:rPr lang="es-ES" sz="2000" u="sng" dirty="0" smtClean="0"/>
              <a:t>al </a:t>
            </a:r>
            <a:r>
              <a:rPr lang="es-ES" sz="2000" u="sng" dirty="0" smtClean="0"/>
              <a:t>4 </a:t>
            </a:r>
            <a:r>
              <a:rPr lang="es-ES" sz="2000" u="sng" dirty="0" smtClean="0"/>
              <a:t>de </a:t>
            </a:r>
            <a:r>
              <a:rPr lang="es-ES" sz="2000" u="sng" dirty="0" smtClean="0"/>
              <a:t>octubre</a:t>
            </a:r>
            <a:r>
              <a:rPr lang="es-ES" sz="2000" u="sng" dirty="0" smtClean="0"/>
              <a:t>)</a:t>
            </a:r>
            <a:endParaRPr lang="es-ES" sz="2000" u="sng" dirty="0" smtClean="0"/>
          </a:p>
          <a:p>
            <a:pPr>
              <a:buFont typeface="Wingdings" charset="2"/>
              <a:buChar char="§"/>
            </a:pPr>
            <a:r>
              <a:rPr lang="es-ES" sz="2000" dirty="0" smtClean="0"/>
              <a:t>Una vez el estudiante conozca la plaza y tutor/a académico de la UJA asignado/a, deberá en la pestaña “tutores/as” (elección de grupo), elegir el grupo del tutor que le ha sido asignado. En el caso de no incluirse en ningún grupo, el alumnado no podrá recibir información sobre reuniones, tutorías, etc. </a:t>
            </a:r>
            <a:r>
              <a:rPr lang="es-ES" sz="2000" dirty="0"/>
              <a:t>p</a:t>
            </a:r>
            <a:r>
              <a:rPr lang="es-ES" sz="2000" dirty="0" smtClean="0"/>
              <a:t>or parte de su tutor/a.</a:t>
            </a:r>
          </a:p>
        </p:txBody>
      </p:sp>
    </p:spTree>
    <p:extLst>
      <p:ext uri="{BB962C8B-B14F-4D97-AF65-F5344CB8AC3E}">
        <p14:creationId xmlns:p14="http://schemas.microsoft.com/office/powerpoint/2010/main" val="1429279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cap="none" dirty="0" smtClean="0">
                <a:solidFill>
                  <a:schemeClr val="tx1"/>
                </a:solidFill>
              </a:rPr>
              <a:t>Documentación a aportar en el centro</a:t>
            </a:r>
            <a:endParaRPr lang="es-ES" cap="none" dirty="0">
              <a:solidFill>
                <a:schemeClr val="tx1"/>
              </a:solidFill>
            </a:endParaRPr>
          </a:p>
        </p:txBody>
      </p:sp>
      <p:sp>
        <p:nvSpPr>
          <p:cNvPr id="3" name="Marcador de contenido 2"/>
          <p:cNvSpPr>
            <a:spLocks noGrp="1"/>
          </p:cNvSpPr>
          <p:nvPr>
            <p:ph idx="1"/>
          </p:nvPr>
        </p:nvSpPr>
        <p:spPr>
          <a:xfrm>
            <a:off x="-515068" y="3558988"/>
            <a:ext cx="9148080" cy="3174408"/>
          </a:xfrm>
        </p:spPr>
        <p:txBody>
          <a:bodyPr>
            <a:noAutofit/>
          </a:bodyPr>
          <a:lstStyle/>
          <a:p>
            <a:pPr lvl="2"/>
            <a:r>
              <a:rPr lang="es-ES" sz="1600" b="1" dirty="0" smtClean="0"/>
              <a:t>D.N.I</a:t>
            </a:r>
          </a:p>
          <a:p>
            <a:pPr lvl="2"/>
            <a:r>
              <a:rPr lang="es-ES" sz="1600" b="1" dirty="0" smtClean="0"/>
              <a:t>Certificado de antecedentes de delitos sexuales que se puede obtener en la subdelegación del Gobierno o en los siguientes enlaces:</a:t>
            </a:r>
          </a:p>
          <a:p>
            <a:pPr marL="1165225" lvl="2" indent="0">
              <a:buNone/>
            </a:pPr>
            <a:r>
              <a:rPr lang="es-ES" sz="1200" b="1" u="sng" dirty="0">
                <a:uFill>
                  <a:solidFill>
                    <a:srgbClr val="FF0000"/>
                  </a:solidFill>
                </a:uFill>
                <a:hlinkClick r:id="rId2"/>
              </a:rPr>
              <a:t>http://www.mjusticia.gob.es/cs/Satellite/Portal/es/ciudadanos/tramites-gestiones-personales/certificado-delitos</a:t>
            </a:r>
            <a:endParaRPr lang="es-ES" sz="1200" b="1" u="sng" dirty="0"/>
          </a:p>
          <a:p>
            <a:pPr marL="1165225" indent="0">
              <a:lnSpc>
                <a:spcPct val="90000"/>
              </a:lnSpc>
              <a:buNone/>
            </a:pPr>
            <a:r>
              <a:rPr lang="es-ES" sz="1200" b="1" dirty="0">
                <a:hlinkClick r:id="rId3"/>
              </a:rPr>
              <a:t>https://sede.mjusticia.gob.es/cs/Satellite/Sede/es/tramites/certificado-registro-central</a:t>
            </a:r>
            <a:r>
              <a:rPr lang="es-ES" sz="1200" b="1" dirty="0"/>
              <a:t> </a:t>
            </a:r>
            <a:endParaRPr lang="es-ES" sz="1200" b="1" dirty="0" smtClean="0"/>
          </a:p>
          <a:p>
            <a:pPr lvl="2"/>
            <a:r>
              <a:rPr lang="es-ES" sz="1600" b="1" dirty="0" smtClean="0"/>
              <a:t>Compromiso </a:t>
            </a:r>
            <a:r>
              <a:rPr lang="es-ES" sz="1600" b="1" dirty="0"/>
              <a:t>de confidencialidad debidamente cumplimentado y firmado (disponible </a:t>
            </a:r>
            <a:r>
              <a:rPr lang="es-ES" sz="1600" b="1" dirty="0" smtClean="0"/>
              <a:t>en  impresos y entrega de documentación en PLATEA)</a:t>
            </a:r>
          </a:p>
          <a:p>
            <a:pPr lvl="2"/>
            <a:r>
              <a:rPr lang="es-ES" sz="1600" b="1" dirty="0" smtClean="0"/>
              <a:t>Ficha de datos de tutores externos: Esta ficha debe ser cumplimentada por el tutor/a del centro educativo y debe ser entregada POR EL ESTUDIANTE </a:t>
            </a:r>
            <a:r>
              <a:rPr lang="es-ES" sz="1600" b="1" dirty="0"/>
              <a:t>a su tutor/a de la UJA </a:t>
            </a:r>
            <a:r>
              <a:rPr lang="es-ES" sz="1600" b="1" dirty="0" smtClean="0"/>
              <a:t>EN PLATEA en el espacio habilitado para ello, </a:t>
            </a:r>
            <a:r>
              <a:rPr lang="es-ES" sz="1600" b="1" u="sng" dirty="0" smtClean="0"/>
              <a:t>antes del </a:t>
            </a:r>
            <a:r>
              <a:rPr lang="es-ES" sz="1600" b="1" u="sng" dirty="0" smtClean="0"/>
              <a:t>28</a:t>
            </a:r>
            <a:r>
              <a:rPr lang="es-ES" sz="1600" b="1" u="sng" dirty="0" smtClean="0"/>
              <a:t> </a:t>
            </a:r>
            <a:r>
              <a:rPr lang="es-ES" sz="1600" b="1" u="sng" dirty="0" smtClean="0"/>
              <a:t>de octubre</a:t>
            </a:r>
          </a:p>
          <a:p>
            <a:pPr lvl="2"/>
            <a:endParaRPr lang="es-ES" sz="1600" b="1" dirty="0" smtClean="0"/>
          </a:p>
          <a:p>
            <a:pPr marL="0" lvl="2" indent="0">
              <a:buNone/>
            </a:pPr>
            <a:r>
              <a:rPr lang="es-ES" sz="1600" dirty="0" smtClean="0"/>
              <a:t> </a:t>
            </a:r>
            <a:endParaRPr lang="es-ES" sz="1600" b="1" dirty="0"/>
          </a:p>
          <a:p>
            <a:pPr lvl="2"/>
            <a:endParaRPr lang="es-ES" sz="1600" dirty="0"/>
          </a:p>
        </p:txBody>
      </p:sp>
    </p:spTree>
    <p:extLst>
      <p:ext uri="{BB962C8B-B14F-4D97-AF65-F5344CB8AC3E}">
        <p14:creationId xmlns:p14="http://schemas.microsoft.com/office/powerpoint/2010/main" val="101979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8379" y="717260"/>
            <a:ext cx="7524003" cy="970450"/>
          </a:xfrm>
        </p:spPr>
        <p:txBody>
          <a:bodyPr/>
          <a:lstStyle/>
          <a:p>
            <a:pPr algn="ctr"/>
            <a:r>
              <a:rPr lang="es-ES" dirty="0" smtClean="0"/>
              <a:t>Normas</a:t>
            </a:r>
            <a:endParaRPr lang="es-ES" dirty="0"/>
          </a:p>
        </p:txBody>
      </p:sp>
      <p:sp>
        <p:nvSpPr>
          <p:cNvPr id="3" name="Marcador de contenido 2"/>
          <p:cNvSpPr>
            <a:spLocks noGrp="1"/>
          </p:cNvSpPr>
          <p:nvPr>
            <p:ph idx="1"/>
          </p:nvPr>
        </p:nvSpPr>
        <p:spPr>
          <a:xfrm>
            <a:off x="236256" y="2384612"/>
            <a:ext cx="8369862" cy="3877597"/>
          </a:xfrm>
        </p:spPr>
        <p:txBody>
          <a:bodyPr>
            <a:noAutofit/>
          </a:bodyPr>
          <a:lstStyle/>
          <a:p>
            <a:pPr marL="0" indent="0">
              <a:buNone/>
            </a:pPr>
            <a:endParaRPr lang="es-ES" sz="2000" dirty="0" smtClean="0"/>
          </a:p>
          <a:p>
            <a:pPr marL="0" indent="0">
              <a:buNone/>
            </a:pPr>
            <a:r>
              <a:rPr lang="es-ES" sz="2000" dirty="0" smtClean="0"/>
              <a:t>El alumnado deberá:</a:t>
            </a:r>
          </a:p>
          <a:p>
            <a:pPr marL="0" indent="0">
              <a:buNone/>
            </a:pPr>
            <a:endParaRPr lang="es-ES" sz="2000" dirty="0"/>
          </a:p>
          <a:p>
            <a:pPr lvl="1"/>
            <a:r>
              <a:rPr lang="es-ES" sz="2000" dirty="0" smtClean="0"/>
              <a:t>Respetar las normas del centro, estando sujeto al calendario, horario, lugar y actividad establecido por el mismo</a:t>
            </a:r>
          </a:p>
          <a:p>
            <a:pPr lvl="1"/>
            <a:r>
              <a:rPr lang="es-ES" sz="2000" dirty="0" smtClean="0"/>
              <a:t>Presentar un comportamiento adecuado a las normas de convivencia del centro</a:t>
            </a:r>
          </a:p>
          <a:p>
            <a:pPr lvl="1"/>
            <a:r>
              <a:rPr lang="es-ES" sz="2000" dirty="0" smtClean="0"/>
              <a:t>Justificar sus faltas de asistencia</a:t>
            </a:r>
          </a:p>
          <a:p>
            <a:pPr lvl="1"/>
            <a:r>
              <a:rPr lang="es-ES" sz="2000" dirty="0" smtClean="0"/>
              <a:t>Solicitar con la antelación adecuada, a la dirección del centro, cualquier permiso especial que necesite</a:t>
            </a:r>
          </a:p>
          <a:p>
            <a:pPr lvl="1"/>
            <a:r>
              <a:rPr lang="es-ES" sz="2000" dirty="0" smtClean="0"/>
              <a:t>El alumnado no podrá suplir al profesorado titular, ni asumir sus responsabilidades</a:t>
            </a:r>
            <a:endParaRPr lang="es-ES" sz="2000" dirty="0"/>
          </a:p>
        </p:txBody>
      </p:sp>
    </p:spTree>
    <p:extLst>
      <p:ext uri="{BB962C8B-B14F-4D97-AF65-F5344CB8AC3E}">
        <p14:creationId xmlns:p14="http://schemas.microsoft.com/office/powerpoint/2010/main" val="1133969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cap="none" dirty="0" smtClean="0">
                <a:solidFill>
                  <a:schemeClr val="tx1"/>
                </a:solidFill>
              </a:rPr>
              <a:t>Criterios e instrumentos de evaluación</a:t>
            </a:r>
            <a:endParaRPr lang="es-ES" cap="none" dirty="0">
              <a:solidFill>
                <a:schemeClr val="tx1"/>
              </a:solidFill>
            </a:endParaRPr>
          </a:p>
        </p:txBody>
      </p:sp>
      <p:sp>
        <p:nvSpPr>
          <p:cNvPr id="4" name="Text Box 17"/>
          <p:cNvSpPr txBox="1">
            <a:spLocks noGrp="1" noChangeArrowheads="1"/>
          </p:cNvSpPr>
          <p:nvPr>
            <p:ph idx="1"/>
          </p:nvPr>
        </p:nvSpPr>
        <p:spPr bwMode="auto">
          <a:xfrm>
            <a:off x="355668" y="2279283"/>
            <a:ext cx="8213463" cy="390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marL="0" indent="0" algn="just" eaLnBrk="1" hangingPunct="1">
              <a:spcBef>
                <a:spcPts val="600"/>
              </a:spcBef>
              <a:buNone/>
              <a:defRPr/>
            </a:pPr>
            <a:r>
              <a:rPr lang="es-ES" sz="2000" b="1" u="sng" dirty="0" smtClean="0"/>
              <a:t>Aspectos evaluados</a:t>
            </a:r>
            <a:endParaRPr lang="es-ES" sz="2000" b="1" u="sng" dirty="0" smtClean="0">
              <a:latin typeface="+mj-lt"/>
            </a:endParaRPr>
          </a:p>
          <a:p>
            <a:pPr algn="just" eaLnBrk="1" hangingPunct="1">
              <a:spcBef>
                <a:spcPts val="600"/>
              </a:spcBef>
              <a:buFont typeface="Arial"/>
              <a:buChar char="•"/>
              <a:defRPr/>
            </a:pPr>
            <a:r>
              <a:rPr lang="es-ES" sz="2000" dirty="0"/>
              <a:t>Asistencia, actitud y participación en las actividades propuestas </a:t>
            </a:r>
          </a:p>
          <a:p>
            <a:pPr algn="just" eaLnBrk="1" hangingPunct="1">
              <a:spcBef>
                <a:spcPts val="600"/>
              </a:spcBef>
              <a:buFont typeface="Arial"/>
              <a:buChar char="•"/>
              <a:defRPr/>
            </a:pPr>
            <a:r>
              <a:rPr lang="es-ES" sz="2000" dirty="0"/>
              <a:t>Claridad y corrección formal en la expresión escrita</a:t>
            </a:r>
          </a:p>
          <a:p>
            <a:pPr algn="just" eaLnBrk="1" hangingPunct="1">
              <a:spcBef>
                <a:spcPts val="600"/>
              </a:spcBef>
              <a:buFont typeface="Arial"/>
              <a:buChar char="•"/>
              <a:defRPr/>
            </a:pPr>
            <a:r>
              <a:rPr lang="es-ES" sz="2000" dirty="0"/>
              <a:t>Reflexión crítica y fundamentada</a:t>
            </a:r>
          </a:p>
          <a:p>
            <a:pPr algn="just" eaLnBrk="1" hangingPunct="1">
              <a:spcBef>
                <a:spcPts val="600"/>
              </a:spcBef>
              <a:buFont typeface="Arial"/>
              <a:buChar char="•"/>
              <a:defRPr/>
            </a:pPr>
            <a:r>
              <a:rPr lang="es-ES" sz="2000" dirty="0"/>
              <a:t>Adquisición de las competencias del </a:t>
            </a:r>
            <a:r>
              <a:rPr lang="es-ES" sz="2000" dirty="0" err="1"/>
              <a:t>Practicum</a:t>
            </a:r>
            <a:r>
              <a:rPr lang="es-ES" sz="2000" dirty="0"/>
              <a:t> II</a:t>
            </a:r>
          </a:p>
          <a:p>
            <a:pPr marL="0" indent="0" algn="just" eaLnBrk="1" hangingPunct="1">
              <a:spcBef>
                <a:spcPts val="600"/>
              </a:spcBef>
              <a:spcAft>
                <a:spcPts val="600"/>
              </a:spcAft>
              <a:buNone/>
              <a:defRPr/>
            </a:pPr>
            <a:endParaRPr lang="es-ES" sz="2000" b="0" dirty="0" smtClean="0">
              <a:latin typeface="+mj-lt"/>
            </a:endParaRPr>
          </a:p>
          <a:p>
            <a:pPr marL="0" indent="0" algn="just" eaLnBrk="1" hangingPunct="1">
              <a:spcBef>
                <a:spcPts val="600"/>
              </a:spcBef>
              <a:buNone/>
              <a:defRPr/>
            </a:pPr>
            <a:r>
              <a:rPr lang="es-ES" sz="2000" b="1" u="sng" dirty="0" smtClean="0">
                <a:latin typeface="+mj-lt"/>
              </a:rPr>
              <a:t>Instrumentos</a:t>
            </a:r>
          </a:p>
          <a:p>
            <a:pPr algn="just" eaLnBrk="1" hangingPunct="1">
              <a:spcBef>
                <a:spcPts val="600"/>
              </a:spcBef>
              <a:buFont typeface="Arial"/>
              <a:buChar char="•"/>
              <a:defRPr/>
            </a:pPr>
            <a:r>
              <a:rPr lang="es-ES" sz="2000" dirty="0" smtClean="0"/>
              <a:t>Entrega </a:t>
            </a:r>
            <a:r>
              <a:rPr lang="es-ES" sz="2000" dirty="0"/>
              <a:t>de trabajo (memoria, diario de reflexión, reflexión final, etc. ) a los tutores/as académicos/as</a:t>
            </a:r>
          </a:p>
          <a:p>
            <a:pPr algn="just" eaLnBrk="1" hangingPunct="1">
              <a:spcBef>
                <a:spcPts val="600"/>
              </a:spcBef>
              <a:buFont typeface="Arial"/>
              <a:buChar char="•"/>
              <a:defRPr/>
            </a:pPr>
            <a:r>
              <a:rPr lang="es-ES" sz="2000" dirty="0"/>
              <a:t>Escala de evaluación de los tutores/as del centro</a:t>
            </a:r>
          </a:p>
          <a:p>
            <a:pPr marL="0" indent="0" algn="just" eaLnBrk="1" hangingPunct="1">
              <a:spcBef>
                <a:spcPts val="600"/>
              </a:spcBef>
              <a:spcAft>
                <a:spcPts val="600"/>
              </a:spcAft>
              <a:buNone/>
              <a:defRPr/>
            </a:pPr>
            <a:endParaRPr lang="es-ES" sz="2000" b="1" dirty="0" smtClean="0">
              <a:solidFill>
                <a:schemeClr val="accent2"/>
              </a:solidFill>
              <a:latin typeface="+mj-lt"/>
            </a:endParaRPr>
          </a:p>
        </p:txBody>
      </p:sp>
    </p:spTree>
    <p:extLst>
      <p:ext uri="{BB962C8B-B14F-4D97-AF65-F5344CB8AC3E}">
        <p14:creationId xmlns:p14="http://schemas.microsoft.com/office/powerpoint/2010/main" val="3681188395"/>
      </p:ext>
    </p:extLst>
  </p:cSld>
  <p:clrMapOvr>
    <a:masterClrMapping/>
  </p:clrMapOvr>
</p:sld>
</file>

<file path=ppt/theme/theme1.xml><?xml version="1.0" encoding="utf-8"?>
<a:theme xmlns:a="http://schemas.openxmlformats.org/drawingml/2006/main" name="Berlín">
  <a:themeElements>
    <a:clrScheme name="Berlí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Berlín</Template>
  <TotalTime>330</TotalTime>
  <Words>643</Words>
  <Application>Microsoft Office PowerPoint</Application>
  <PresentationFormat>Presentación en pantalla (4:3)</PresentationFormat>
  <Paragraphs>65</Paragraphs>
  <Slides>10</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ＭＳ Ｐゴシック</vt:lpstr>
      <vt:lpstr>Arial</vt:lpstr>
      <vt:lpstr>Calibri</vt:lpstr>
      <vt:lpstr>Trebuchet MS</vt:lpstr>
      <vt:lpstr>Wingdings</vt:lpstr>
      <vt:lpstr>Berlín</vt:lpstr>
      <vt:lpstr>PRACTICUM I GRADO EN EDUCACIÓN PRIMARIA  Seminario de inicio Curso 21-22</vt:lpstr>
      <vt:lpstr>Temas a tratar</vt:lpstr>
      <vt:lpstr>Presentación de PowerPoint</vt:lpstr>
      <vt:lpstr>Presentación de PowerPoint</vt:lpstr>
      <vt:lpstr>Presentación de PowerPoint</vt:lpstr>
      <vt:lpstr>Presentación de PowerPoint</vt:lpstr>
      <vt:lpstr>Documentación a aportar en el centro</vt:lpstr>
      <vt:lpstr>Normas</vt:lpstr>
      <vt:lpstr>Criterios e instrumentos de evaluación</vt:lpstr>
      <vt:lpstr>Criterios e instrumentos de evaluación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PRÁCTICAS EXTERNAS GRADO EN PSICOLOGÍA Curso 17-18</dc:title>
  <dc:creator>admin</dc:creator>
  <cp:lastModifiedBy>UJA</cp:lastModifiedBy>
  <cp:revision>43</cp:revision>
  <dcterms:created xsi:type="dcterms:W3CDTF">2017-09-27T08:44:36Z</dcterms:created>
  <dcterms:modified xsi:type="dcterms:W3CDTF">2021-10-01T05:11:55Z</dcterms:modified>
</cp:coreProperties>
</file>